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5" r:id="rId2"/>
    <p:sldId id="285" r:id="rId3"/>
  </p:sldIdLst>
  <p:sldSz cx="6858000" cy="9906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546A"/>
    <a:srgbClr val="F45252"/>
    <a:srgbClr val="F9CFCF"/>
    <a:srgbClr val="E8DDFF"/>
    <a:srgbClr val="C28AA2"/>
    <a:srgbClr val="520627"/>
    <a:srgbClr val="800A3D"/>
    <a:srgbClr val="D26464"/>
    <a:srgbClr val="A10D4C"/>
    <a:srgbClr val="6666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5327BAA-82C9-4BBB-93DE-9AA25A016681}" v="25" dt="2026-01-21T00:11:38.241"/>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263" autoAdjust="0"/>
    <p:restoredTop sz="94660"/>
  </p:normalViewPr>
  <p:slideViewPr>
    <p:cSldViewPr snapToGrid="0">
      <p:cViewPr varScale="1">
        <p:scale>
          <a:sx n="86" d="100"/>
          <a:sy n="86" d="100"/>
        </p:scale>
        <p:origin x="294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山崎　勇気1" userId="beed5e4d-468f-471e-9a71-c50b0e28aed4" providerId="ADAL" clId="{87C66CD6-55AD-4874-B708-B7D09460FC2C}"/>
    <pc:docChg chg="undo custSel addSld delSld modSld">
      <pc:chgData name="山崎　勇気1" userId="beed5e4d-468f-471e-9a71-c50b0e28aed4" providerId="ADAL" clId="{87C66CD6-55AD-4874-B708-B7D09460FC2C}" dt="2026-01-21T00:30:42.428" v="2369" actId="1036"/>
      <pc:docMkLst>
        <pc:docMk/>
      </pc:docMkLst>
      <pc:sldChg chg="addSp delSp modSp mod">
        <pc:chgData name="山崎　勇気1" userId="beed5e4d-468f-471e-9a71-c50b0e28aed4" providerId="ADAL" clId="{87C66CD6-55AD-4874-B708-B7D09460FC2C}" dt="2026-01-21T00:10:57.853" v="2310" actId="14100"/>
        <pc:sldMkLst>
          <pc:docMk/>
          <pc:sldMk cId="3092110434" sldId="275"/>
        </pc:sldMkLst>
        <pc:spChg chg="mod">
          <ac:chgData name="山崎　勇気1" userId="beed5e4d-468f-471e-9a71-c50b0e28aed4" providerId="ADAL" clId="{87C66CD6-55AD-4874-B708-B7D09460FC2C}" dt="2026-01-20T23:59:52.679" v="1475" actId="20577"/>
          <ac:spMkLst>
            <pc:docMk/>
            <pc:sldMk cId="3092110434" sldId="275"/>
            <ac:spMk id="5" creationId="{12D49F4D-523C-E55C-1428-A218489CF29F}"/>
          </ac:spMkLst>
        </pc:spChg>
        <pc:spChg chg="mod">
          <ac:chgData name="山崎　勇気1" userId="beed5e4d-468f-471e-9a71-c50b0e28aed4" providerId="ADAL" clId="{87C66CD6-55AD-4874-B708-B7D09460FC2C}" dt="2026-01-21T00:02:41.515" v="1575"/>
          <ac:spMkLst>
            <pc:docMk/>
            <pc:sldMk cId="3092110434" sldId="275"/>
            <ac:spMk id="14" creationId="{C014D16D-1002-CE93-CFE4-E63DCD1171F7}"/>
          </ac:spMkLst>
        </pc:spChg>
        <pc:spChg chg="mod">
          <ac:chgData name="山崎　勇気1" userId="beed5e4d-468f-471e-9a71-c50b0e28aed4" providerId="ADAL" clId="{87C66CD6-55AD-4874-B708-B7D09460FC2C}" dt="2026-01-20T23:48:43.157" v="279"/>
          <ac:spMkLst>
            <pc:docMk/>
            <pc:sldMk cId="3092110434" sldId="275"/>
            <ac:spMk id="15" creationId="{C0AE2867-05C7-BE22-328A-A0A1DF9F3D16}"/>
          </ac:spMkLst>
        </pc:spChg>
        <pc:spChg chg="mod">
          <ac:chgData name="山崎　勇気1" userId="beed5e4d-468f-471e-9a71-c50b0e28aed4" providerId="ADAL" clId="{87C66CD6-55AD-4874-B708-B7D09460FC2C}" dt="2026-01-20T23:51:25.195" v="657" actId="20577"/>
          <ac:spMkLst>
            <pc:docMk/>
            <pc:sldMk cId="3092110434" sldId="275"/>
            <ac:spMk id="18" creationId="{BF8D4320-2E3C-B6DD-6C60-1FD50F1B03C1}"/>
          </ac:spMkLst>
        </pc:spChg>
        <pc:spChg chg="mod">
          <ac:chgData name="山崎　勇気1" userId="beed5e4d-468f-471e-9a71-c50b0e28aed4" providerId="ADAL" clId="{87C66CD6-55AD-4874-B708-B7D09460FC2C}" dt="2026-01-20T23:48:43.157" v="279"/>
          <ac:spMkLst>
            <pc:docMk/>
            <pc:sldMk cId="3092110434" sldId="275"/>
            <ac:spMk id="19" creationId="{2B9CB926-A823-E598-244D-25053599C84C}"/>
          </ac:spMkLst>
        </pc:spChg>
        <pc:spChg chg="add del">
          <ac:chgData name="山崎　勇気1" userId="beed5e4d-468f-471e-9a71-c50b0e28aed4" providerId="ADAL" clId="{87C66CD6-55AD-4874-B708-B7D09460FC2C}" dt="2026-01-20T07:03:31.541" v="5" actId="478"/>
          <ac:spMkLst>
            <pc:docMk/>
            <pc:sldMk cId="3092110434" sldId="275"/>
            <ac:spMk id="22" creationId="{30D44CE4-D8D3-27ED-45A2-7AC5BDDB5A24}"/>
          </ac:spMkLst>
        </pc:spChg>
        <pc:spChg chg="add del">
          <ac:chgData name="山崎　勇気1" userId="beed5e4d-468f-471e-9a71-c50b0e28aed4" providerId="ADAL" clId="{87C66CD6-55AD-4874-B708-B7D09460FC2C}" dt="2026-01-20T07:03:31.541" v="5" actId="478"/>
          <ac:spMkLst>
            <pc:docMk/>
            <pc:sldMk cId="3092110434" sldId="275"/>
            <ac:spMk id="23" creationId="{5673F8D9-8740-FF9A-60AE-5C2E73BA485D}"/>
          </ac:spMkLst>
        </pc:spChg>
        <pc:spChg chg="mod">
          <ac:chgData name="山崎　勇気1" userId="beed5e4d-468f-471e-9a71-c50b0e28aed4" providerId="ADAL" clId="{87C66CD6-55AD-4874-B708-B7D09460FC2C}" dt="2026-01-20T23:48:43.157" v="279"/>
          <ac:spMkLst>
            <pc:docMk/>
            <pc:sldMk cId="3092110434" sldId="275"/>
            <ac:spMk id="23" creationId="{D8DBF0F1-E169-61FB-79BD-7460A2552DF5}"/>
          </ac:spMkLst>
        </pc:spChg>
        <pc:spChg chg="mod">
          <ac:chgData name="山崎　勇気1" userId="beed5e4d-468f-471e-9a71-c50b0e28aed4" providerId="ADAL" clId="{87C66CD6-55AD-4874-B708-B7D09460FC2C}" dt="2026-01-20T23:48:43.157" v="279"/>
          <ac:spMkLst>
            <pc:docMk/>
            <pc:sldMk cId="3092110434" sldId="275"/>
            <ac:spMk id="24" creationId="{04B97EE2-2173-9CCE-4211-89EB8A05380D}"/>
          </ac:spMkLst>
        </pc:spChg>
        <pc:spChg chg="add del mod">
          <ac:chgData name="山崎　勇気1" userId="beed5e4d-468f-471e-9a71-c50b0e28aed4" providerId="ADAL" clId="{87C66CD6-55AD-4874-B708-B7D09460FC2C}" dt="2026-01-20T07:05:18.926" v="61" actId="478"/>
          <ac:spMkLst>
            <pc:docMk/>
            <pc:sldMk cId="3092110434" sldId="275"/>
            <ac:spMk id="24" creationId="{770203D5-AB61-3CD6-87FB-5672791201F2}"/>
          </ac:spMkLst>
        </pc:spChg>
        <pc:spChg chg="mod">
          <ac:chgData name="山崎　勇気1" userId="beed5e4d-468f-471e-9a71-c50b0e28aed4" providerId="ADAL" clId="{87C66CD6-55AD-4874-B708-B7D09460FC2C}" dt="2026-01-20T23:48:43.157" v="279"/>
          <ac:spMkLst>
            <pc:docMk/>
            <pc:sldMk cId="3092110434" sldId="275"/>
            <ac:spMk id="25" creationId="{A6FB3227-0FB9-05F0-0D20-9DC5D42038B8}"/>
          </ac:spMkLst>
        </pc:spChg>
        <pc:spChg chg="add mod">
          <ac:chgData name="山崎　勇気1" userId="beed5e4d-468f-471e-9a71-c50b0e28aed4" providerId="ADAL" clId="{87C66CD6-55AD-4874-B708-B7D09460FC2C}" dt="2026-01-20T23:51:41.829" v="660" actId="1076"/>
          <ac:spMkLst>
            <pc:docMk/>
            <pc:sldMk cId="3092110434" sldId="275"/>
            <ac:spMk id="26" creationId="{B8FC9F05-BBCB-EC7B-4E09-D349360DB90D}"/>
          </ac:spMkLst>
        </pc:spChg>
        <pc:spChg chg="add mod">
          <ac:chgData name="山崎　勇気1" userId="beed5e4d-468f-471e-9a71-c50b0e28aed4" providerId="ADAL" clId="{87C66CD6-55AD-4874-B708-B7D09460FC2C}" dt="2026-01-20T23:51:41.829" v="660" actId="1076"/>
          <ac:spMkLst>
            <pc:docMk/>
            <pc:sldMk cId="3092110434" sldId="275"/>
            <ac:spMk id="27" creationId="{ED8332DD-35CE-8F56-B7AD-8996A5647C9C}"/>
          </ac:spMkLst>
        </pc:spChg>
        <pc:spChg chg="add mod">
          <ac:chgData name="山崎　勇気1" userId="beed5e4d-468f-471e-9a71-c50b0e28aed4" providerId="ADAL" clId="{87C66CD6-55AD-4874-B708-B7D09460FC2C}" dt="2026-01-21T00:10:30.624" v="2272" actId="14100"/>
          <ac:spMkLst>
            <pc:docMk/>
            <pc:sldMk cId="3092110434" sldId="275"/>
            <ac:spMk id="28" creationId="{AA6A60E4-3111-9063-25EB-5D01136ACE6E}"/>
          </ac:spMkLst>
        </pc:spChg>
        <pc:spChg chg="add del mod">
          <ac:chgData name="山崎　勇気1" userId="beed5e4d-468f-471e-9a71-c50b0e28aed4" providerId="ADAL" clId="{87C66CD6-55AD-4874-B708-B7D09460FC2C}" dt="2026-01-20T23:51:53.250" v="663" actId="478"/>
          <ac:spMkLst>
            <pc:docMk/>
            <pc:sldMk cId="3092110434" sldId="275"/>
            <ac:spMk id="29" creationId="{90DB14DF-3C76-01EC-29A9-1081FF616F26}"/>
          </ac:spMkLst>
        </pc:spChg>
        <pc:spChg chg="add del mod">
          <ac:chgData name="山崎　勇気1" userId="beed5e4d-468f-471e-9a71-c50b0e28aed4" providerId="ADAL" clId="{87C66CD6-55AD-4874-B708-B7D09460FC2C}" dt="2026-01-20T23:51:53.250" v="663" actId="478"/>
          <ac:spMkLst>
            <pc:docMk/>
            <pc:sldMk cId="3092110434" sldId="275"/>
            <ac:spMk id="30" creationId="{89C2E39F-33CF-02F8-3542-8ED0F13D236C}"/>
          </ac:spMkLst>
        </pc:spChg>
        <pc:spChg chg="add mod">
          <ac:chgData name="山崎　勇気1" userId="beed5e4d-468f-471e-9a71-c50b0e28aed4" providerId="ADAL" clId="{87C66CD6-55AD-4874-B708-B7D09460FC2C}" dt="2026-01-20T23:52:29.373" v="750" actId="1036"/>
          <ac:spMkLst>
            <pc:docMk/>
            <pc:sldMk cId="3092110434" sldId="275"/>
            <ac:spMk id="31" creationId="{F7684F44-AB68-F38E-B19E-6ED41426BD70}"/>
          </ac:spMkLst>
        </pc:spChg>
        <pc:spChg chg="add mod">
          <ac:chgData name="山崎　勇気1" userId="beed5e4d-468f-471e-9a71-c50b0e28aed4" providerId="ADAL" clId="{87C66CD6-55AD-4874-B708-B7D09460FC2C}" dt="2026-01-20T23:55:09.074" v="1412" actId="1076"/>
          <ac:spMkLst>
            <pc:docMk/>
            <pc:sldMk cId="3092110434" sldId="275"/>
            <ac:spMk id="32" creationId="{671C391F-38F0-1DFE-5E29-C07813C97D2B}"/>
          </ac:spMkLst>
        </pc:spChg>
        <pc:spChg chg="mod">
          <ac:chgData name="山崎　勇気1" userId="beed5e4d-468f-471e-9a71-c50b0e28aed4" providerId="ADAL" clId="{87C66CD6-55AD-4874-B708-B7D09460FC2C}" dt="2026-01-21T00:02:35.774" v="1568" actId="20577"/>
          <ac:spMkLst>
            <pc:docMk/>
            <pc:sldMk cId="3092110434" sldId="275"/>
            <ac:spMk id="33" creationId="{C4132A22-B1D1-A82A-860C-FFB9F2E8379D}"/>
          </ac:spMkLst>
        </pc:spChg>
        <pc:spChg chg="add mod">
          <ac:chgData name="山崎　勇気1" userId="beed5e4d-468f-471e-9a71-c50b0e28aed4" providerId="ADAL" clId="{87C66CD6-55AD-4874-B708-B7D09460FC2C}" dt="2026-01-21T00:10:57.853" v="2310" actId="14100"/>
          <ac:spMkLst>
            <pc:docMk/>
            <pc:sldMk cId="3092110434" sldId="275"/>
            <ac:spMk id="35" creationId="{A48A1489-2F12-E8E5-EC55-1A49550B61F3}"/>
          </ac:spMkLst>
        </pc:spChg>
        <pc:spChg chg="del topLvl">
          <ac:chgData name="山崎　勇気1" userId="beed5e4d-468f-471e-9a71-c50b0e28aed4" providerId="ADAL" clId="{87C66CD6-55AD-4874-B708-B7D09460FC2C}" dt="2026-01-20T23:50:43.568" v="564" actId="478"/>
          <ac:spMkLst>
            <pc:docMk/>
            <pc:sldMk cId="3092110434" sldId="275"/>
            <ac:spMk id="48" creationId="{2BC3042D-9544-0913-6525-978D5991A6E2}"/>
          </ac:spMkLst>
        </pc:spChg>
        <pc:spChg chg="del">
          <ac:chgData name="山崎　勇気1" userId="beed5e4d-468f-471e-9a71-c50b0e28aed4" providerId="ADAL" clId="{87C66CD6-55AD-4874-B708-B7D09460FC2C}" dt="2026-01-20T23:50:43.568" v="564" actId="478"/>
          <ac:spMkLst>
            <pc:docMk/>
            <pc:sldMk cId="3092110434" sldId="275"/>
            <ac:spMk id="49" creationId="{79910B22-A994-81C2-76F0-E7BF9C7694E8}"/>
          </ac:spMkLst>
        </pc:spChg>
        <pc:grpChg chg="add mod">
          <ac:chgData name="山崎　勇気1" userId="beed5e4d-468f-471e-9a71-c50b0e28aed4" providerId="ADAL" clId="{87C66CD6-55AD-4874-B708-B7D09460FC2C}" dt="2026-01-20T23:48:51.922" v="280" actId="1076"/>
          <ac:grpSpMkLst>
            <pc:docMk/>
            <pc:sldMk cId="3092110434" sldId="275"/>
            <ac:grpSpMk id="2" creationId="{9EEA580F-1687-CE9E-332F-4603621BB212}"/>
          </ac:grpSpMkLst>
        </pc:grpChg>
        <pc:grpChg chg="mod">
          <ac:chgData name="山崎　勇気1" userId="beed5e4d-468f-471e-9a71-c50b0e28aed4" providerId="ADAL" clId="{87C66CD6-55AD-4874-B708-B7D09460FC2C}" dt="2026-01-20T23:48:43.157" v="279"/>
          <ac:grpSpMkLst>
            <pc:docMk/>
            <pc:sldMk cId="3092110434" sldId="275"/>
            <ac:grpSpMk id="3" creationId="{78BC470A-98EA-7421-DC09-823030BBDB56}"/>
          </ac:grpSpMkLst>
        </pc:grpChg>
        <pc:grpChg chg="del">
          <ac:chgData name="山崎　勇気1" userId="beed5e4d-468f-471e-9a71-c50b0e28aed4" providerId="ADAL" clId="{87C66CD6-55AD-4874-B708-B7D09460FC2C}" dt="2026-01-20T23:50:43.568" v="564" actId="478"/>
          <ac:grpSpMkLst>
            <pc:docMk/>
            <pc:sldMk cId="3092110434" sldId="275"/>
            <ac:grpSpMk id="4" creationId="{BEC89732-CD64-AA1D-EB32-2AF2E739F4F3}"/>
          </ac:grpSpMkLst>
        </pc:grpChg>
        <pc:grpChg chg="topLvl">
          <ac:chgData name="山崎　勇気1" userId="beed5e4d-468f-471e-9a71-c50b0e28aed4" providerId="ADAL" clId="{87C66CD6-55AD-4874-B708-B7D09460FC2C}" dt="2026-01-20T23:50:43.568" v="564" actId="478"/>
          <ac:grpSpMkLst>
            <pc:docMk/>
            <pc:sldMk cId="3092110434" sldId="275"/>
            <ac:grpSpMk id="7" creationId="{67BC0EC3-9D0B-0554-851A-40FC4BFACA3F}"/>
          </ac:grpSpMkLst>
        </pc:grpChg>
        <pc:grpChg chg="del mod">
          <ac:chgData name="山崎　勇気1" userId="beed5e4d-468f-471e-9a71-c50b0e28aed4" providerId="ADAL" clId="{87C66CD6-55AD-4874-B708-B7D09460FC2C}" dt="2026-01-20T23:50:43.568" v="564" actId="478"/>
          <ac:grpSpMkLst>
            <pc:docMk/>
            <pc:sldMk cId="3092110434" sldId="275"/>
            <ac:grpSpMk id="8" creationId="{B41E9153-6C7B-BF02-98D0-95479109AABA}"/>
          </ac:grpSpMkLst>
        </pc:grpChg>
        <pc:grpChg chg="mod">
          <ac:chgData name="山崎　勇気1" userId="beed5e4d-468f-471e-9a71-c50b0e28aed4" providerId="ADAL" clId="{87C66CD6-55AD-4874-B708-B7D09460FC2C}" dt="2026-01-20T23:48:11.735" v="223" actId="1076"/>
          <ac:grpSpMkLst>
            <pc:docMk/>
            <pc:sldMk cId="3092110434" sldId="275"/>
            <ac:grpSpMk id="11" creationId="{F603A72F-DC7A-01A9-8BEC-F7B259428EB4}"/>
          </ac:grpSpMkLst>
        </pc:grpChg>
        <pc:grpChg chg="mod">
          <ac:chgData name="山崎　勇気1" userId="beed5e4d-468f-471e-9a71-c50b0e28aed4" providerId="ADAL" clId="{87C66CD6-55AD-4874-B708-B7D09460FC2C}" dt="2026-01-20T23:48:43.157" v="279"/>
          <ac:grpSpMkLst>
            <pc:docMk/>
            <pc:sldMk cId="3092110434" sldId="275"/>
            <ac:grpSpMk id="12" creationId="{02265DE8-D035-6EC0-9546-9EBFCB22FA4A}"/>
          </ac:grpSpMkLst>
        </pc:grpChg>
        <pc:grpChg chg="add del">
          <ac:chgData name="山崎　勇気1" userId="beed5e4d-468f-471e-9a71-c50b0e28aed4" providerId="ADAL" clId="{87C66CD6-55AD-4874-B708-B7D09460FC2C}" dt="2026-01-20T07:03:31.541" v="5" actId="478"/>
          <ac:grpSpMkLst>
            <pc:docMk/>
            <pc:sldMk cId="3092110434" sldId="275"/>
            <ac:grpSpMk id="19" creationId="{8915C092-6AFD-395F-74F5-2AB5E41ACD63}"/>
          </ac:grpSpMkLst>
        </pc:grpChg>
        <pc:grpChg chg="mod">
          <ac:chgData name="山崎　勇気1" userId="beed5e4d-468f-471e-9a71-c50b0e28aed4" providerId="ADAL" clId="{87C66CD6-55AD-4874-B708-B7D09460FC2C}" dt="2026-01-20T23:52:05.157" v="666" actId="1036"/>
          <ac:grpSpMkLst>
            <pc:docMk/>
            <pc:sldMk cId="3092110434" sldId="275"/>
            <ac:grpSpMk id="20" creationId="{90DDC020-9455-AFF4-A033-BAB0C3A7A9F3}"/>
          </ac:grpSpMkLst>
        </pc:grpChg>
        <pc:grpChg chg="mod">
          <ac:chgData name="山崎　勇気1" userId="beed5e4d-468f-471e-9a71-c50b0e28aed4" providerId="ADAL" clId="{87C66CD6-55AD-4874-B708-B7D09460FC2C}" dt="2026-01-20T23:52:05.157" v="666" actId="1036"/>
          <ac:grpSpMkLst>
            <pc:docMk/>
            <pc:sldMk cId="3092110434" sldId="275"/>
            <ac:grpSpMk id="21" creationId="{502211E7-0E0F-FC8B-6FB4-B4D7401A273C}"/>
          </ac:grpSpMkLst>
        </pc:grpChg>
        <pc:grpChg chg="mod">
          <ac:chgData name="山崎　勇気1" userId="beed5e4d-468f-471e-9a71-c50b0e28aed4" providerId="ADAL" clId="{87C66CD6-55AD-4874-B708-B7D09460FC2C}" dt="2026-01-20T23:48:43.157" v="279"/>
          <ac:grpSpMkLst>
            <pc:docMk/>
            <pc:sldMk cId="3092110434" sldId="275"/>
            <ac:grpSpMk id="22" creationId="{DB1B0BD4-9865-0BAE-CDD9-6460F882C899}"/>
          </ac:grpSpMkLst>
        </pc:grpChg>
        <pc:grpChg chg="add del">
          <ac:chgData name="山崎　勇気1" userId="beed5e4d-468f-471e-9a71-c50b0e28aed4" providerId="ADAL" clId="{87C66CD6-55AD-4874-B708-B7D09460FC2C}" dt="2026-01-20T07:03:31.541" v="5" actId="478"/>
          <ac:grpSpMkLst>
            <pc:docMk/>
            <pc:sldMk cId="3092110434" sldId="275"/>
            <ac:grpSpMk id="25" creationId="{1A8F201E-5EDC-336F-BFD0-FAAA1518648E}"/>
          </ac:grpSpMkLst>
        </pc:grpChg>
        <pc:grpChg chg="add del">
          <ac:chgData name="山崎　勇気1" userId="beed5e4d-468f-471e-9a71-c50b0e28aed4" providerId="ADAL" clId="{87C66CD6-55AD-4874-B708-B7D09460FC2C}" dt="2026-01-20T07:03:31.541" v="5" actId="478"/>
          <ac:grpSpMkLst>
            <pc:docMk/>
            <pc:sldMk cId="3092110434" sldId="275"/>
            <ac:grpSpMk id="54" creationId="{968812C3-0537-EB74-F046-7F756459FCA4}"/>
          </ac:grpSpMkLst>
        </pc:grpChg>
      </pc:sldChg>
      <pc:sldChg chg="del">
        <pc:chgData name="山崎　勇気1" userId="beed5e4d-468f-471e-9a71-c50b0e28aed4" providerId="ADAL" clId="{87C66CD6-55AD-4874-B708-B7D09460FC2C}" dt="2026-01-20T07:04:59.182" v="60" actId="47"/>
        <pc:sldMkLst>
          <pc:docMk/>
          <pc:sldMk cId="3907040336" sldId="276"/>
        </pc:sldMkLst>
      </pc:sldChg>
      <pc:sldChg chg="del">
        <pc:chgData name="山崎　勇気1" userId="beed5e4d-468f-471e-9a71-c50b0e28aed4" providerId="ADAL" clId="{87C66CD6-55AD-4874-B708-B7D09460FC2C}" dt="2026-01-20T07:04:59.182" v="60" actId="47"/>
        <pc:sldMkLst>
          <pc:docMk/>
          <pc:sldMk cId="3783151535" sldId="277"/>
        </pc:sldMkLst>
      </pc:sldChg>
      <pc:sldChg chg="del">
        <pc:chgData name="山崎　勇気1" userId="beed5e4d-468f-471e-9a71-c50b0e28aed4" providerId="ADAL" clId="{87C66CD6-55AD-4874-B708-B7D09460FC2C}" dt="2026-01-20T07:04:59.182" v="60" actId="47"/>
        <pc:sldMkLst>
          <pc:docMk/>
          <pc:sldMk cId="1793731456" sldId="278"/>
        </pc:sldMkLst>
      </pc:sldChg>
      <pc:sldChg chg="del">
        <pc:chgData name="山崎　勇気1" userId="beed5e4d-468f-471e-9a71-c50b0e28aed4" providerId="ADAL" clId="{87C66CD6-55AD-4874-B708-B7D09460FC2C}" dt="2026-01-20T07:04:59.182" v="60" actId="47"/>
        <pc:sldMkLst>
          <pc:docMk/>
          <pc:sldMk cId="1385433251" sldId="279"/>
        </pc:sldMkLst>
      </pc:sldChg>
      <pc:sldChg chg="del">
        <pc:chgData name="山崎　勇気1" userId="beed5e4d-468f-471e-9a71-c50b0e28aed4" providerId="ADAL" clId="{87C66CD6-55AD-4874-B708-B7D09460FC2C}" dt="2026-01-20T07:04:59.182" v="60" actId="47"/>
        <pc:sldMkLst>
          <pc:docMk/>
          <pc:sldMk cId="4040791387" sldId="280"/>
        </pc:sldMkLst>
      </pc:sldChg>
      <pc:sldChg chg="del">
        <pc:chgData name="山崎　勇気1" userId="beed5e4d-468f-471e-9a71-c50b0e28aed4" providerId="ADAL" clId="{87C66CD6-55AD-4874-B708-B7D09460FC2C}" dt="2026-01-20T07:04:59.182" v="60" actId="47"/>
        <pc:sldMkLst>
          <pc:docMk/>
          <pc:sldMk cId="2570877529" sldId="281"/>
        </pc:sldMkLst>
      </pc:sldChg>
      <pc:sldChg chg="del">
        <pc:chgData name="山崎　勇気1" userId="beed5e4d-468f-471e-9a71-c50b0e28aed4" providerId="ADAL" clId="{87C66CD6-55AD-4874-B708-B7D09460FC2C}" dt="2026-01-20T07:04:59.182" v="60" actId="47"/>
        <pc:sldMkLst>
          <pc:docMk/>
          <pc:sldMk cId="775954974" sldId="282"/>
        </pc:sldMkLst>
      </pc:sldChg>
      <pc:sldChg chg="del">
        <pc:chgData name="山崎　勇気1" userId="beed5e4d-468f-471e-9a71-c50b0e28aed4" providerId="ADAL" clId="{87C66CD6-55AD-4874-B708-B7D09460FC2C}" dt="2026-01-20T07:04:59.182" v="60" actId="47"/>
        <pc:sldMkLst>
          <pc:docMk/>
          <pc:sldMk cId="942848119" sldId="283"/>
        </pc:sldMkLst>
      </pc:sldChg>
      <pc:sldChg chg="del">
        <pc:chgData name="山崎　勇気1" userId="beed5e4d-468f-471e-9a71-c50b0e28aed4" providerId="ADAL" clId="{87C66CD6-55AD-4874-B708-B7D09460FC2C}" dt="2026-01-20T07:04:59.182" v="60" actId="47"/>
        <pc:sldMkLst>
          <pc:docMk/>
          <pc:sldMk cId="356945419" sldId="284"/>
        </pc:sldMkLst>
      </pc:sldChg>
      <pc:sldChg chg="addSp delSp modSp add mod">
        <pc:chgData name="山崎　勇気1" userId="beed5e4d-468f-471e-9a71-c50b0e28aed4" providerId="ADAL" clId="{87C66CD6-55AD-4874-B708-B7D09460FC2C}" dt="2026-01-21T00:30:42.428" v="2369" actId="1036"/>
        <pc:sldMkLst>
          <pc:docMk/>
          <pc:sldMk cId="548588826" sldId="285"/>
        </pc:sldMkLst>
        <pc:spChg chg="mod topLvl">
          <ac:chgData name="山崎　勇気1" userId="beed5e4d-468f-471e-9a71-c50b0e28aed4" providerId="ADAL" clId="{87C66CD6-55AD-4874-B708-B7D09460FC2C}" dt="2026-01-20T08:06:19.939" v="219" actId="164"/>
          <ac:spMkLst>
            <pc:docMk/>
            <pc:sldMk cId="548588826" sldId="285"/>
            <ac:spMk id="2" creationId="{98134B36-22B4-1B41-F033-89DDA1D0731F}"/>
          </ac:spMkLst>
        </pc:spChg>
        <pc:spChg chg="add del mod topLvl">
          <ac:chgData name="山崎　勇気1" userId="beed5e4d-468f-471e-9a71-c50b0e28aed4" providerId="ADAL" clId="{87C66CD6-55AD-4874-B708-B7D09460FC2C}" dt="2026-01-21T00:11:34.349" v="2331" actId="478"/>
          <ac:spMkLst>
            <pc:docMk/>
            <pc:sldMk cId="548588826" sldId="285"/>
            <ac:spMk id="3" creationId="{EFB13361-46BC-90A3-4B1F-04FFDA427FDC}"/>
          </ac:spMkLst>
        </pc:spChg>
        <pc:spChg chg="add del mod">
          <ac:chgData name="山崎　勇気1" userId="beed5e4d-468f-471e-9a71-c50b0e28aed4" providerId="ADAL" clId="{87C66CD6-55AD-4874-B708-B7D09460FC2C}" dt="2026-01-21T00:09:17.592" v="2221" actId="478"/>
          <ac:spMkLst>
            <pc:docMk/>
            <pc:sldMk cId="548588826" sldId="285"/>
            <ac:spMk id="4" creationId="{309B5342-BF3E-6F93-77CD-444834FA6023}"/>
          </ac:spMkLst>
        </pc:spChg>
        <pc:spChg chg="add mod">
          <ac:chgData name="山崎　勇気1" userId="beed5e4d-468f-471e-9a71-c50b0e28aed4" providerId="ADAL" clId="{87C66CD6-55AD-4874-B708-B7D09460FC2C}" dt="2026-01-21T00:06:29.477" v="1864" actId="1076"/>
          <ac:spMkLst>
            <pc:docMk/>
            <pc:sldMk cId="548588826" sldId="285"/>
            <ac:spMk id="5" creationId="{F64F70EB-F3D9-D0B5-8EBD-1189413CABA1}"/>
          </ac:spMkLst>
        </pc:spChg>
        <pc:spChg chg="add mod">
          <ac:chgData name="山崎　勇気1" userId="beed5e4d-468f-471e-9a71-c50b0e28aed4" providerId="ADAL" clId="{87C66CD6-55AD-4874-B708-B7D09460FC2C}" dt="2026-01-21T00:07:19.436" v="1877" actId="14100"/>
          <ac:spMkLst>
            <pc:docMk/>
            <pc:sldMk cId="548588826" sldId="285"/>
            <ac:spMk id="6" creationId="{6268D9CE-122A-3F64-FC4F-6A1CAAD98C57}"/>
          </ac:spMkLst>
        </pc:spChg>
        <pc:spChg chg="add mod">
          <ac:chgData name="山崎　勇気1" userId="beed5e4d-468f-471e-9a71-c50b0e28aed4" providerId="ADAL" clId="{87C66CD6-55AD-4874-B708-B7D09460FC2C}" dt="2026-01-21T00:07:17.187" v="1876" actId="14100"/>
          <ac:spMkLst>
            <pc:docMk/>
            <pc:sldMk cId="548588826" sldId="285"/>
            <ac:spMk id="7" creationId="{79F41516-A4CC-09EC-3CF2-9D8D3F72B7E8}"/>
          </ac:spMkLst>
        </pc:spChg>
        <pc:spChg chg="add mod">
          <ac:chgData name="山崎　勇気1" userId="beed5e4d-468f-471e-9a71-c50b0e28aed4" providerId="ADAL" clId="{87C66CD6-55AD-4874-B708-B7D09460FC2C}" dt="2026-01-21T00:06:57.701" v="1873" actId="1076"/>
          <ac:spMkLst>
            <pc:docMk/>
            <pc:sldMk cId="548588826" sldId="285"/>
            <ac:spMk id="8" creationId="{ED9B2C45-AC07-89F0-DCC5-81DF54FDD82F}"/>
          </ac:spMkLst>
        </pc:spChg>
        <pc:spChg chg="mod">
          <ac:chgData name="山崎　勇気1" userId="beed5e4d-468f-471e-9a71-c50b0e28aed4" providerId="ADAL" clId="{87C66CD6-55AD-4874-B708-B7D09460FC2C}" dt="2026-01-21T00:08:59.456" v="2220" actId="20577"/>
          <ac:spMkLst>
            <pc:docMk/>
            <pc:sldMk cId="548588826" sldId="285"/>
            <ac:spMk id="10" creationId="{C63DB2D8-4E77-F4E3-752C-BA8961AAD146}"/>
          </ac:spMkLst>
        </pc:spChg>
        <pc:spChg chg="mod">
          <ac:chgData name="山崎　勇気1" userId="beed5e4d-468f-471e-9a71-c50b0e28aed4" providerId="ADAL" clId="{87C66CD6-55AD-4874-B708-B7D09460FC2C}" dt="2026-01-21T00:08:29.744" v="2047" actId="20577"/>
          <ac:spMkLst>
            <pc:docMk/>
            <pc:sldMk cId="548588826" sldId="285"/>
            <ac:spMk id="11" creationId="{A5C730C2-139E-F520-A4C7-269E36A7C510}"/>
          </ac:spMkLst>
        </pc:spChg>
        <pc:spChg chg="mod topLvl">
          <ac:chgData name="山崎　勇気1" userId="beed5e4d-468f-471e-9a71-c50b0e28aed4" providerId="ADAL" clId="{87C66CD6-55AD-4874-B708-B7D09460FC2C}" dt="2026-01-21T00:05:53.400" v="1849" actId="1036"/>
          <ac:spMkLst>
            <pc:docMk/>
            <pc:sldMk cId="548588826" sldId="285"/>
            <ac:spMk id="12" creationId="{AD5AF32A-B040-CF43-6033-590A744DE9FF}"/>
          </ac:spMkLst>
        </pc:spChg>
        <pc:spChg chg="add del mod ord">
          <ac:chgData name="山崎　勇気1" userId="beed5e4d-468f-471e-9a71-c50b0e28aed4" providerId="ADAL" clId="{87C66CD6-55AD-4874-B708-B7D09460FC2C}" dt="2026-01-21T00:10:18.695" v="2271" actId="1035"/>
          <ac:spMkLst>
            <pc:docMk/>
            <pc:sldMk cId="548588826" sldId="285"/>
            <ac:spMk id="13" creationId="{14841E9E-76A5-C492-9FD4-AB7A785F10EC}"/>
          </ac:spMkLst>
        </pc:spChg>
        <pc:spChg chg="add mod">
          <ac:chgData name="山崎　勇気1" userId="beed5e4d-468f-471e-9a71-c50b0e28aed4" providerId="ADAL" clId="{87C66CD6-55AD-4874-B708-B7D09460FC2C}" dt="2026-01-21T00:30:42.428" v="2369" actId="1036"/>
          <ac:spMkLst>
            <pc:docMk/>
            <pc:sldMk cId="548588826" sldId="285"/>
            <ac:spMk id="14" creationId="{8930BFA9-97D9-2824-19A4-D7B2F1B5DD49}"/>
          </ac:spMkLst>
        </pc:spChg>
        <pc:spChg chg="mod topLvl">
          <ac:chgData name="山崎　勇気1" userId="beed5e4d-468f-471e-9a71-c50b0e28aed4" providerId="ADAL" clId="{87C66CD6-55AD-4874-B708-B7D09460FC2C}" dt="2026-01-20T08:06:19.939" v="219" actId="164"/>
          <ac:spMkLst>
            <pc:docMk/>
            <pc:sldMk cId="548588826" sldId="285"/>
            <ac:spMk id="15" creationId="{33FC09E0-8870-E977-50A0-29074843350D}"/>
          </ac:spMkLst>
        </pc:spChg>
        <pc:spChg chg="mod">
          <ac:chgData name="山崎　勇気1" userId="beed5e4d-468f-471e-9a71-c50b0e28aed4" providerId="ADAL" clId="{87C66CD6-55AD-4874-B708-B7D09460FC2C}" dt="2026-01-21T00:01:59.530" v="1541" actId="20577"/>
          <ac:spMkLst>
            <pc:docMk/>
            <pc:sldMk cId="548588826" sldId="285"/>
            <ac:spMk id="22" creationId="{C1C75E22-D717-FC5B-124A-C6218BBFE400}"/>
          </ac:spMkLst>
        </pc:spChg>
        <pc:spChg chg="add del mod">
          <ac:chgData name="山崎　勇気1" userId="beed5e4d-468f-471e-9a71-c50b0e28aed4" providerId="ADAL" clId="{87C66CD6-55AD-4874-B708-B7D09460FC2C}" dt="2026-01-21T00:06:32.677" v="1865" actId="14100"/>
          <ac:spMkLst>
            <pc:docMk/>
            <pc:sldMk cId="548588826" sldId="285"/>
            <ac:spMk id="23" creationId="{DB1C95AC-EA6D-34E3-0740-E1057F5B5C9E}"/>
          </ac:spMkLst>
        </pc:spChg>
        <pc:spChg chg="mod">
          <ac:chgData name="山崎　勇気1" userId="beed5e4d-468f-471e-9a71-c50b0e28aed4" providerId="ADAL" clId="{87C66CD6-55AD-4874-B708-B7D09460FC2C}" dt="2026-01-21T00:08:12.144" v="1976" actId="20577"/>
          <ac:spMkLst>
            <pc:docMk/>
            <pc:sldMk cId="548588826" sldId="285"/>
            <ac:spMk id="26" creationId="{B7F82548-9B67-BA92-373F-7FCF4D1B4AB3}"/>
          </ac:spMkLst>
        </pc:spChg>
        <pc:spChg chg="mod">
          <ac:chgData name="山崎　勇気1" userId="beed5e4d-468f-471e-9a71-c50b0e28aed4" providerId="ADAL" clId="{87C66CD6-55AD-4874-B708-B7D09460FC2C}" dt="2026-01-21T00:08:05.223" v="1962" actId="20577"/>
          <ac:spMkLst>
            <pc:docMk/>
            <pc:sldMk cId="548588826" sldId="285"/>
            <ac:spMk id="27" creationId="{58532E9E-C239-2F8A-0951-6936A36911BF}"/>
          </ac:spMkLst>
        </pc:spChg>
        <pc:spChg chg="mod">
          <ac:chgData name="山崎　勇気1" userId="beed5e4d-468f-471e-9a71-c50b0e28aed4" providerId="ADAL" clId="{87C66CD6-55AD-4874-B708-B7D09460FC2C}" dt="2026-01-21T00:06:05.583" v="1858" actId="1035"/>
          <ac:spMkLst>
            <pc:docMk/>
            <pc:sldMk cId="548588826" sldId="285"/>
            <ac:spMk id="58" creationId="{5B9F3A31-335F-D6D5-2C36-D9216EADF953}"/>
          </ac:spMkLst>
        </pc:spChg>
        <pc:grpChg chg="del">
          <ac:chgData name="山崎　勇気1" userId="beed5e4d-468f-471e-9a71-c50b0e28aed4" providerId="ADAL" clId="{87C66CD6-55AD-4874-B708-B7D09460FC2C}" dt="2026-01-20T07:08:18.764" v="212" actId="478"/>
          <ac:grpSpMkLst>
            <pc:docMk/>
            <pc:sldMk cId="548588826" sldId="285"/>
            <ac:grpSpMk id="8" creationId="{D23C7F1D-6251-BEE3-F965-2D5244583EE0}"/>
          </ac:grpSpMkLst>
        </pc:grpChg>
        <pc:grpChg chg="add mod">
          <ac:chgData name="山崎　勇気1" userId="beed5e4d-468f-471e-9a71-c50b0e28aed4" providerId="ADAL" clId="{87C66CD6-55AD-4874-B708-B7D09460FC2C}" dt="2026-01-21T00:07:34.926" v="1880" actId="1076"/>
          <ac:grpSpMkLst>
            <pc:docMk/>
            <pc:sldMk cId="548588826" sldId="285"/>
            <ac:grpSpMk id="9" creationId="{153D86A7-1617-BE6A-76B9-5D5F149917FA}"/>
          </ac:grpSpMkLst>
        </pc:grpChg>
        <pc:grpChg chg="del">
          <ac:chgData name="山崎　勇気1" userId="beed5e4d-468f-471e-9a71-c50b0e28aed4" providerId="ADAL" clId="{87C66CD6-55AD-4874-B708-B7D09460FC2C}" dt="2026-01-20T07:07:12.206" v="211" actId="478"/>
          <ac:grpSpMkLst>
            <pc:docMk/>
            <pc:sldMk cId="548588826" sldId="285"/>
            <ac:grpSpMk id="11" creationId="{CB676E03-EB34-29E8-2465-08749B4A67F2}"/>
          </ac:grpSpMkLst>
        </pc:grpChg>
        <pc:grpChg chg="del mod">
          <ac:chgData name="山崎　勇気1" userId="beed5e4d-468f-471e-9a71-c50b0e28aed4" providerId="ADAL" clId="{87C66CD6-55AD-4874-B708-B7D09460FC2C}" dt="2026-01-20T08:06:09.541" v="216" actId="165"/>
          <ac:grpSpMkLst>
            <pc:docMk/>
            <pc:sldMk cId="548588826" sldId="285"/>
            <ac:grpSpMk id="19" creationId="{92A23DBB-8756-F217-46C6-FC866C1DB55C}"/>
          </ac:grpSpMkLst>
        </pc:grpChg>
        <pc:grpChg chg="del">
          <ac:chgData name="山崎　勇気1" userId="beed5e4d-468f-471e-9a71-c50b0e28aed4" providerId="ADAL" clId="{87C66CD6-55AD-4874-B708-B7D09460FC2C}" dt="2026-01-20T07:08:18.764" v="212" actId="478"/>
          <ac:grpSpMkLst>
            <pc:docMk/>
            <pc:sldMk cId="548588826" sldId="285"/>
            <ac:grpSpMk id="20" creationId="{91084FE6-085E-9A61-D951-F162983658EC}"/>
          </ac:grpSpMkLst>
        </pc:grpChg>
        <pc:grpChg chg="del">
          <ac:chgData name="山崎　勇気1" userId="beed5e4d-468f-471e-9a71-c50b0e28aed4" providerId="ADAL" clId="{87C66CD6-55AD-4874-B708-B7D09460FC2C}" dt="2026-01-20T07:08:18.764" v="212" actId="478"/>
          <ac:grpSpMkLst>
            <pc:docMk/>
            <pc:sldMk cId="548588826" sldId="285"/>
            <ac:grpSpMk id="21" creationId="{28DE977C-31E0-F827-3091-9DC1B5271313}"/>
          </ac:grpSpMkLst>
        </pc:grpChg>
        <pc:grpChg chg="add mod">
          <ac:chgData name="山崎　勇気1" userId="beed5e4d-468f-471e-9a71-c50b0e28aed4" providerId="ADAL" clId="{87C66CD6-55AD-4874-B708-B7D09460FC2C}" dt="2026-01-21T00:30:36.748" v="2353" actId="1036"/>
          <ac:grpSpMkLst>
            <pc:docMk/>
            <pc:sldMk cId="548588826" sldId="285"/>
            <ac:grpSpMk id="24" creationId="{8D929C60-D3EB-7140-0658-1AECCA924BDC}"/>
          </ac:grpSpMkLst>
        </pc:grpChg>
        <pc:grpChg chg="add del mod">
          <ac:chgData name="山崎　勇気1" userId="beed5e4d-468f-471e-9a71-c50b0e28aed4" providerId="ADAL" clId="{87C66CD6-55AD-4874-B708-B7D09460FC2C}" dt="2026-01-21T00:07:27.417" v="1878" actId="1076"/>
          <ac:grpSpMkLst>
            <pc:docMk/>
            <pc:sldMk cId="548588826" sldId="285"/>
            <ac:grpSpMk id="25" creationId="{BFFA8622-C255-38D8-F50B-DF19B20D1A66}"/>
          </ac:grpSpMkLst>
        </pc:grpChg>
        <pc:grpChg chg="add del mod">
          <ac:chgData name="山崎　勇気1" userId="beed5e4d-468f-471e-9a71-c50b0e28aed4" providerId="ADAL" clId="{87C66CD6-55AD-4874-B708-B7D09460FC2C}" dt="2026-01-21T00:30:36.748" v="2353" actId="1036"/>
          <ac:grpSpMkLst>
            <pc:docMk/>
            <pc:sldMk cId="548588826" sldId="285"/>
            <ac:grpSpMk id="54" creationId="{304061F1-25CD-EF4E-B369-F01533D98F2F}"/>
          </ac:grpSpMkLst>
        </pc:gr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65974706-9456-4F84-A287-EBC51DBA95F8}" type="datetimeFigureOut">
              <a:rPr kumimoji="1" lang="ja-JP" altLang="en-US" smtClean="0"/>
              <a:t>2026/1/21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0273E5A-6257-4B46-B321-6BF8DCBC2A51}" type="slidenum">
              <a:rPr kumimoji="1" lang="ja-JP" altLang="en-US" smtClean="0"/>
              <a:t>‹#›</a:t>
            </a:fld>
            <a:endParaRPr kumimoji="1" lang="ja-JP" altLang="en-US"/>
          </a:p>
        </p:txBody>
      </p:sp>
    </p:spTree>
    <p:extLst>
      <p:ext uri="{BB962C8B-B14F-4D97-AF65-F5344CB8AC3E}">
        <p14:creationId xmlns:p14="http://schemas.microsoft.com/office/powerpoint/2010/main" val="3451347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5974706-9456-4F84-A287-EBC51DBA95F8}" type="datetimeFigureOut">
              <a:rPr kumimoji="1" lang="ja-JP" altLang="en-US" smtClean="0"/>
              <a:t>2026/1/21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0273E5A-6257-4B46-B321-6BF8DCBC2A51}" type="slidenum">
              <a:rPr kumimoji="1" lang="ja-JP" altLang="en-US" smtClean="0"/>
              <a:t>‹#›</a:t>
            </a:fld>
            <a:endParaRPr kumimoji="1" lang="ja-JP" altLang="en-US"/>
          </a:p>
        </p:txBody>
      </p:sp>
    </p:spTree>
    <p:extLst>
      <p:ext uri="{BB962C8B-B14F-4D97-AF65-F5344CB8AC3E}">
        <p14:creationId xmlns:p14="http://schemas.microsoft.com/office/powerpoint/2010/main" val="36986488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5974706-9456-4F84-A287-EBC51DBA95F8}" type="datetimeFigureOut">
              <a:rPr kumimoji="1" lang="ja-JP" altLang="en-US" smtClean="0"/>
              <a:t>2026/1/21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0273E5A-6257-4B46-B321-6BF8DCBC2A51}" type="slidenum">
              <a:rPr kumimoji="1" lang="ja-JP" altLang="en-US" smtClean="0"/>
              <a:t>‹#›</a:t>
            </a:fld>
            <a:endParaRPr kumimoji="1" lang="ja-JP" altLang="en-US"/>
          </a:p>
        </p:txBody>
      </p:sp>
    </p:spTree>
    <p:extLst>
      <p:ext uri="{BB962C8B-B14F-4D97-AF65-F5344CB8AC3E}">
        <p14:creationId xmlns:p14="http://schemas.microsoft.com/office/powerpoint/2010/main" val="2771173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5974706-9456-4F84-A287-EBC51DBA95F8}" type="datetimeFigureOut">
              <a:rPr kumimoji="1" lang="ja-JP" altLang="en-US" smtClean="0"/>
              <a:t>2026/1/21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0273E5A-6257-4B46-B321-6BF8DCBC2A51}" type="slidenum">
              <a:rPr kumimoji="1" lang="ja-JP" altLang="en-US" smtClean="0"/>
              <a:t>‹#›</a:t>
            </a:fld>
            <a:endParaRPr kumimoji="1" lang="ja-JP" altLang="en-US"/>
          </a:p>
        </p:txBody>
      </p:sp>
    </p:spTree>
    <p:extLst>
      <p:ext uri="{BB962C8B-B14F-4D97-AF65-F5344CB8AC3E}">
        <p14:creationId xmlns:p14="http://schemas.microsoft.com/office/powerpoint/2010/main" val="1699328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65974706-9456-4F84-A287-EBC51DBA95F8}" type="datetimeFigureOut">
              <a:rPr kumimoji="1" lang="ja-JP" altLang="en-US" smtClean="0"/>
              <a:t>2026/1/21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0273E5A-6257-4B46-B321-6BF8DCBC2A51}" type="slidenum">
              <a:rPr kumimoji="1" lang="ja-JP" altLang="en-US" smtClean="0"/>
              <a:t>‹#›</a:t>
            </a:fld>
            <a:endParaRPr kumimoji="1" lang="ja-JP" altLang="en-US"/>
          </a:p>
        </p:txBody>
      </p:sp>
    </p:spTree>
    <p:extLst>
      <p:ext uri="{BB962C8B-B14F-4D97-AF65-F5344CB8AC3E}">
        <p14:creationId xmlns:p14="http://schemas.microsoft.com/office/powerpoint/2010/main" val="38628623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65974706-9456-4F84-A287-EBC51DBA95F8}" type="datetimeFigureOut">
              <a:rPr kumimoji="1" lang="ja-JP" altLang="en-US" smtClean="0"/>
              <a:t>2026/1/21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0273E5A-6257-4B46-B321-6BF8DCBC2A51}" type="slidenum">
              <a:rPr kumimoji="1" lang="ja-JP" altLang="en-US" smtClean="0"/>
              <a:t>‹#›</a:t>
            </a:fld>
            <a:endParaRPr kumimoji="1" lang="ja-JP" altLang="en-US"/>
          </a:p>
        </p:txBody>
      </p:sp>
    </p:spTree>
    <p:extLst>
      <p:ext uri="{BB962C8B-B14F-4D97-AF65-F5344CB8AC3E}">
        <p14:creationId xmlns:p14="http://schemas.microsoft.com/office/powerpoint/2010/main" val="1913989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65974706-9456-4F84-A287-EBC51DBA95F8}" type="datetimeFigureOut">
              <a:rPr kumimoji="1" lang="ja-JP" altLang="en-US" smtClean="0"/>
              <a:t>2026/1/21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D0273E5A-6257-4B46-B321-6BF8DCBC2A51}" type="slidenum">
              <a:rPr kumimoji="1" lang="ja-JP" altLang="en-US" smtClean="0"/>
              <a:t>‹#›</a:t>
            </a:fld>
            <a:endParaRPr kumimoji="1" lang="ja-JP" altLang="en-US"/>
          </a:p>
        </p:txBody>
      </p:sp>
    </p:spTree>
    <p:extLst>
      <p:ext uri="{BB962C8B-B14F-4D97-AF65-F5344CB8AC3E}">
        <p14:creationId xmlns:p14="http://schemas.microsoft.com/office/powerpoint/2010/main" val="21497044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65974706-9456-4F84-A287-EBC51DBA95F8}" type="datetimeFigureOut">
              <a:rPr kumimoji="1" lang="ja-JP" altLang="en-US" smtClean="0"/>
              <a:t>2026/1/21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D0273E5A-6257-4B46-B321-6BF8DCBC2A51}" type="slidenum">
              <a:rPr kumimoji="1" lang="ja-JP" altLang="en-US" smtClean="0"/>
              <a:t>‹#›</a:t>
            </a:fld>
            <a:endParaRPr kumimoji="1" lang="ja-JP" altLang="en-US"/>
          </a:p>
        </p:txBody>
      </p:sp>
    </p:spTree>
    <p:extLst>
      <p:ext uri="{BB962C8B-B14F-4D97-AF65-F5344CB8AC3E}">
        <p14:creationId xmlns:p14="http://schemas.microsoft.com/office/powerpoint/2010/main" val="16493646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974706-9456-4F84-A287-EBC51DBA95F8}" type="datetimeFigureOut">
              <a:rPr kumimoji="1" lang="ja-JP" altLang="en-US" smtClean="0"/>
              <a:t>2026/1/21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D0273E5A-6257-4B46-B321-6BF8DCBC2A51}" type="slidenum">
              <a:rPr kumimoji="1" lang="ja-JP" altLang="en-US" smtClean="0"/>
              <a:t>‹#›</a:t>
            </a:fld>
            <a:endParaRPr kumimoji="1" lang="ja-JP" altLang="en-US"/>
          </a:p>
        </p:txBody>
      </p:sp>
    </p:spTree>
    <p:extLst>
      <p:ext uri="{BB962C8B-B14F-4D97-AF65-F5344CB8AC3E}">
        <p14:creationId xmlns:p14="http://schemas.microsoft.com/office/powerpoint/2010/main" val="10905719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5974706-9456-4F84-A287-EBC51DBA95F8}" type="datetimeFigureOut">
              <a:rPr kumimoji="1" lang="ja-JP" altLang="en-US" smtClean="0"/>
              <a:t>2026/1/21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0273E5A-6257-4B46-B321-6BF8DCBC2A51}" type="slidenum">
              <a:rPr kumimoji="1" lang="ja-JP" altLang="en-US" smtClean="0"/>
              <a:t>‹#›</a:t>
            </a:fld>
            <a:endParaRPr kumimoji="1" lang="ja-JP" altLang="en-US"/>
          </a:p>
        </p:txBody>
      </p:sp>
    </p:spTree>
    <p:extLst>
      <p:ext uri="{BB962C8B-B14F-4D97-AF65-F5344CB8AC3E}">
        <p14:creationId xmlns:p14="http://schemas.microsoft.com/office/powerpoint/2010/main" val="10098591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5974706-9456-4F84-A287-EBC51DBA95F8}" type="datetimeFigureOut">
              <a:rPr kumimoji="1" lang="ja-JP" altLang="en-US" smtClean="0"/>
              <a:t>2026/1/21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0273E5A-6257-4B46-B321-6BF8DCBC2A51}" type="slidenum">
              <a:rPr kumimoji="1" lang="ja-JP" altLang="en-US" smtClean="0"/>
              <a:t>‹#›</a:t>
            </a:fld>
            <a:endParaRPr kumimoji="1" lang="ja-JP" altLang="en-US"/>
          </a:p>
        </p:txBody>
      </p:sp>
    </p:spTree>
    <p:extLst>
      <p:ext uri="{BB962C8B-B14F-4D97-AF65-F5344CB8AC3E}">
        <p14:creationId xmlns:p14="http://schemas.microsoft.com/office/powerpoint/2010/main" val="37713801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65974706-9456-4F84-A287-EBC51DBA95F8}" type="datetimeFigureOut">
              <a:rPr kumimoji="1" lang="ja-JP" altLang="en-US" smtClean="0"/>
              <a:t>2026/1/21</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D0273E5A-6257-4B46-B321-6BF8DCBC2A51}" type="slidenum">
              <a:rPr kumimoji="1" lang="ja-JP" altLang="en-US" smtClean="0"/>
              <a:t>‹#›</a:t>
            </a:fld>
            <a:endParaRPr kumimoji="1" lang="ja-JP" altLang="en-US"/>
          </a:p>
        </p:txBody>
      </p:sp>
    </p:spTree>
    <p:extLst>
      <p:ext uri="{BB962C8B-B14F-4D97-AF65-F5344CB8AC3E}">
        <p14:creationId xmlns:p14="http://schemas.microsoft.com/office/powerpoint/2010/main" val="39119310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04E8C2-CDE4-85C1-7EF0-213884340045}"/>
            </a:ext>
          </a:extLst>
        </p:cNvPr>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F603A72F-DC7A-01A9-8BEC-F7B259428EB4}"/>
              </a:ext>
            </a:extLst>
          </p:cNvPr>
          <p:cNvGrpSpPr/>
          <p:nvPr/>
        </p:nvGrpSpPr>
        <p:grpSpPr>
          <a:xfrm>
            <a:off x="172871" y="976870"/>
            <a:ext cx="6512257" cy="1762707"/>
            <a:chOff x="106017" y="273560"/>
            <a:chExt cx="6604663" cy="1762707"/>
          </a:xfrm>
        </p:grpSpPr>
        <p:sp>
          <p:nvSpPr>
            <p:cNvPr id="5" name="正方形/長方形 4">
              <a:extLst>
                <a:ext uri="{FF2B5EF4-FFF2-40B4-BE49-F238E27FC236}">
                  <a16:creationId xmlns:a16="http://schemas.microsoft.com/office/drawing/2014/main" id="{12D49F4D-523C-E55C-1428-A218489CF29F}"/>
                </a:ext>
              </a:extLst>
            </p:cNvPr>
            <p:cNvSpPr/>
            <p:nvPr/>
          </p:nvSpPr>
          <p:spPr>
            <a:xfrm>
              <a:off x="106018" y="273560"/>
              <a:ext cx="6604662" cy="949016"/>
            </a:xfrm>
            <a:prstGeom prst="rect">
              <a:avLst/>
            </a:prstGeom>
            <a:solidFill>
              <a:schemeClr val="tx2"/>
            </a:solidFill>
            <a:ln>
              <a:solidFill>
                <a:schemeClr val="tx2"/>
              </a:solidFill>
            </a:ln>
          </p:spPr>
          <p:style>
            <a:lnRef idx="2">
              <a:schemeClr val="dk1"/>
            </a:lnRef>
            <a:fillRef idx="1">
              <a:schemeClr val="lt1"/>
            </a:fillRef>
            <a:effectRef idx="0">
              <a:schemeClr val="dk1"/>
            </a:effectRef>
            <a:fontRef idx="minor">
              <a:schemeClr val="dk1"/>
            </a:fontRef>
          </p:style>
          <p:txBody>
            <a:bodyPr rtlCol="0" anchor="ctr"/>
            <a:lstStyle/>
            <a:p>
              <a:pPr marL="90488"/>
              <a:r>
                <a:rPr kumimoji="1" lang="ja-JP" altLang="en-US" sz="2400" b="1" dirty="0">
                  <a:solidFill>
                    <a:schemeClr val="bg1"/>
                  </a:solidFill>
                  <a:latin typeface="+mn-ea"/>
                </a:rPr>
                <a:t>メインタイトル</a:t>
              </a:r>
              <a:endParaRPr kumimoji="1" lang="en-US" altLang="ja-JP" sz="2400" b="1" dirty="0">
                <a:solidFill>
                  <a:schemeClr val="bg1"/>
                </a:solidFill>
                <a:latin typeface="+mn-ea"/>
              </a:endParaRPr>
            </a:p>
            <a:p>
              <a:pPr marL="90488"/>
              <a:r>
                <a:rPr kumimoji="1" lang="ja-JP" altLang="en-US" sz="1400" dirty="0">
                  <a:solidFill>
                    <a:schemeClr val="bg1"/>
                  </a:solidFill>
                  <a:latin typeface="+mn-ea"/>
                </a:rPr>
                <a:t>サブタイトル</a:t>
              </a:r>
              <a:endParaRPr kumimoji="1" lang="en-US" altLang="ja-JP" sz="1400" dirty="0">
                <a:solidFill>
                  <a:schemeClr val="bg1"/>
                </a:solidFill>
                <a:latin typeface="+mn-ea"/>
              </a:endParaRPr>
            </a:p>
            <a:p>
              <a:pPr algn="r"/>
              <a:r>
                <a:rPr kumimoji="1" lang="ja-JP" altLang="en-US" sz="1000" dirty="0">
                  <a:solidFill>
                    <a:schemeClr val="bg1"/>
                  </a:solidFill>
                  <a:latin typeface="+mn-ea"/>
                </a:rPr>
                <a:t>○○○○○○学校　〇年　○○</a:t>
              </a:r>
              <a:r>
                <a:rPr kumimoji="1" lang="en-US" altLang="ja-JP" sz="1000" dirty="0">
                  <a:solidFill>
                    <a:schemeClr val="bg1"/>
                  </a:solidFill>
                  <a:latin typeface="+mn-ea"/>
                </a:rPr>
                <a:t>(</a:t>
              </a:r>
              <a:r>
                <a:rPr kumimoji="1" lang="ja-JP" altLang="en-US" sz="1000" dirty="0">
                  <a:solidFill>
                    <a:schemeClr val="bg1"/>
                  </a:solidFill>
                  <a:latin typeface="+mn-ea"/>
                </a:rPr>
                <a:t>氏名</a:t>
              </a:r>
              <a:r>
                <a:rPr kumimoji="1" lang="en-US" altLang="ja-JP" sz="1000" dirty="0">
                  <a:solidFill>
                    <a:schemeClr val="bg1"/>
                  </a:solidFill>
                  <a:latin typeface="+mn-ea"/>
                </a:rPr>
                <a:t>)</a:t>
              </a:r>
              <a:r>
                <a:rPr kumimoji="1" lang="ja-JP" altLang="en-US" sz="1000" dirty="0">
                  <a:solidFill>
                    <a:schemeClr val="bg1"/>
                  </a:solidFill>
                  <a:latin typeface="+mn-ea"/>
                </a:rPr>
                <a:t>○○</a:t>
              </a:r>
              <a:endParaRPr kumimoji="1" lang="en-US" altLang="ja-JP" sz="1000" dirty="0">
                <a:solidFill>
                  <a:schemeClr val="bg1"/>
                </a:solidFill>
                <a:latin typeface="+mn-ea"/>
              </a:endParaRPr>
            </a:p>
          </p:txBody>
        </p:sp>
        <p:sp>
          <p:nvSpPr>
            <p:cNvPr id="6" name="正方形/長方形 5">
              <a:extLst>
                <a:ext uri="{FF2B5EF4-FFF2-40B4-BE49-F238E27FC236}">
                  <a16:creationId xmlns:a16="http://schemas.microsoft.com/office/drawing/2014/main" id="{E04D5EB5-FCCA-7E35-5EB3-C93063E5BE44}"/>
                </a:ext>
              </a:extLst>
            </p:cNvPr>
            <p:cNvSpPr/>
            <p:nvPr/>
          </p:nvSpPr>
          <p:spPr>
            <a:xfrm>
              <a:off x="106017" y="1231662"/>
              <a:ext cx="6604662" cy="804605"/>
            </a:xfrm>
            <a:prstGeom prst="rect">
              <a:avLst/>
            </a:prstGeom>
            <a:solidFill>
              <a:schemeClr val="bg1"/>
            </a:solidFill>
            <a:ln>
              <a:solidFill>
                <a:schemeClr val="tx2"/>
              </a:solidFill>
            </a:ln>
          </p:spPr>
          <p:style>
            <a:lnRef idx="2">
              <a:schemeClr val="dk1"/>
            </a:lnRef>
            <a:fillRef idx="1">
              <a:schemeClr val="lt1"/>
            </a:fillRef>
            <a:effectRef idx="0">
              <a:schemeClr val="dk1"/>
            </a:effectRef>
            <a:fontRef idx="minor">
              <a:schemeClr val="dk1"/>
            </a:fontRef>
          </p:style>
          <p:txBody>
            <a:bodyPr rtlCol="0" anchor="ctr"/>
            <a:lstStyle/>
            <a:p>
              <a:r>
                <a:rPr kumimoji="1" lang="ja-JP" altLang="en-US" sz="900" dirty="0">
                  <a:solidFill>
                    <a:srgbClr val="44546A"/>
                  </a:solidFill>
                </a:rPr>
                <a:t>研究の社会的意義・価値・目的・内容・フィールドワーク方法の説明（卒論の「はじめに」を３～４行にまとめる）</a:t>
              </a:r>
            </a:p>
          </p:txBody>
        </p:sp>
      </p:grpSp>
      <p:grpSp>
        <p:nvGrpSpPr>
          <p:cNvPr id="7" name="グループ化 6">
            <a:extLst>
              <a:ext uri="{FF2B5EF4-FFF2-40B4-BE49-F238E27FC236}">
                <a16:creationId xmlns:a16="http://schemas.microsoft.com/office/drawing/2014/main" id="{67BC0EC3-9D0B-0554-851A-40FC4BFACA3F}"/>
              </a:ext>
            </a:extLst>
          </p:cNvPr>
          <p:cNvGrpSpPr/>
          <p:nvPr/>
        </p:nvGrpSpPr>
        <p:grpSpPr>
          <a:xfrm>
            <a:off x="80466" y="2833345"/>
            <a:ext cx="6604661" cy="1407342"/>
            <a:chOff x="80466" y="2130816"/>
            <a:chExt cx="6604661" cy="1407342"/>
          </a:xfrm>
        </p:grpSpPr>
        <p:grpSp>
          <p:nvGrpSpPr>
            <p:cNvPr id="9" name="グループ化 8">
              <a:extLst>
                <a:ext uri="{FF2B5EF4-FFF2-40B4-BE49-F238E27FC236}">
                  <a16:creationId xmlns:a16="http://schemas.microsoft.com/office/drawing/2014/main" id="{11BB0EF2-068C-6EF8-2A7A-A0C3E4A941F3}"/>
                </a:ext>
              </a:extLst>
            </p:cNvPr>
            <p:cNvGrpSpPr/>
            <p:nvPr/>
          </p:nvGrpSpPr>
          <p:grpSpPr>
            <a:xfrm>
              <a:off x="80466" y="2130816"/>
              <a:ext cx="6604661" cy="1407342"/>
              <a:chOff x="80466" y="2340366"/>
              <a:chExt cx="6604661" cy="1407342"/>
            </a:xfrm>
            <a:solidFill>
              <a:schemeClr val="bg1"/>
            </a:solidFill>
          </p:grpSpPr>
          <p:sp>
            <p:nvSpPr>
              <p:cNvPr id="14" name="正方形/長方形 13">
                <a:extLst>
                  <a:ext uri="{FF2B5EF4-FFF2-40B4-BE49-F238E27FC236}">
                    <a16:creationId xmlns:a16="http://schemas.microsoft.com/office/drawing/2014/main" id="{C014D16D-1002-CE93-CFE4-E63DCD1171F7}"/>
                  </a:ext>
                </a:extLst>
              </p:cNvPr>
              <p:cNvSpPr/>
              <p:nvPr/>
            </p:nvSpPr>
            <p:spPr>
              <a:xfrm>
                <a:off x="3579541" y="2619849"/>
                <a:ext cx="3100033" cy="1127859"/>
              </a:xfrm>
              <a:prstGeom prst="rect">
                <a:avLst/>
              </a:prstGeom>
              <a:grpFill/>
              <a:ln>
                <a:solidFill>
                  <a:schemeClr val="tx2"/>
                </a:solidFill>
              </a:ln>
            </p:spPr>
            <p:style>
              <a:lnRef idx="2">
                <a:schemeClr val="dk1"/>
              </a:lnRef>
              <a:fillRef idx="1">
                <a:schemeClr val="lt1"/>
              </a:fillRef>
              <a:effectRef idx="0">
                <a:schemeClr val="dk1"/>
              </a:effectRef>
              <a:fontRef idx="minor">
                <a:schemeClr val="dk1"/>
              </a:fontRef>
            </p:style>
            <p:txBody>
              <a:bodyPr rtlCol="0" anchor="ctr"/>
              <a:lstStyle/>
              <a:p>
                <a:r>
                  <a:rPr kumimoji="1" lang="ja-JP" altLang="en-US" sz="900" b="1" dirty="0">
                    <a:solidFill>
                      <a:srgbClr val="44546A"/>
                    </a:solidFill>
                    <a:latin typeface="+mn-ea"/>
                  </a:rPr>
                  <a:t>先行研究１</a:t>
                </a:r>
              </a:p>
              <a:p>
                <a:endParaRPr kumimoji="1" lang="ja-JP" altLang="en-US" sz="900" dirty="0">
                  <a:solidFill>
                    <a:srgbClr val="44546A"/>
                  </a:solidFill>
                  <a:latin typeface="+mn-ea"/>
                </a:endParaRPr>
              </a:p>
              <a:p>
                <a:r>
                  <a:rPr kumimoji="1" lang="ja-JP" altLang="en-US" sz="900" dirty="0">
                    <a:solidFill>
                      <a:srgbClr val="44546A"/>
                    </a:solidFill>
                    <a:latin typeface="+mn-ea"/>
                  </a:rPr>
                  <a:t>参考にした文献から、自分が研究する以前に世の中でどのような研究がおこなわれていたのかを簡単に概説する。</a:t>
                </a:r>
              </a:p>
            </p:txBody>
          </p:sp>
          <p:sp>
            <p:nvSpPr>
              <p:cNvPr id="18" name="正方形/長方形 17">
                <a:extLst>
                  <a:ext uri="{FF2B5EF4-FFF2-40B4-BE49-F238E27FC236}">
                    <a16:creationId xmlns:a16="http://schemas.microsoft.com/office/drawing/2014/main" id="{BF8D4320-2E3C-B6DD-6C60-1FD50F1B03C1}"/>
                  </a:ext>
                </a:extLst>
              </p:cNvPr>
              <p:cNvSpPr/>
              <p:nvPr/>
            </p:nvSpPr>
            <p:spPr>
              <a:xfrm>
                <a:off x="80466" y="2340366"/>
                <a:ext cx="6604661" cy="268756"/>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r>
                  <a:rPr kumimoji="1" lang="ja-JP" altLang="en-US" sz="1400" b="1" dirty="0">
                    <a:solidFill>
                      <a:srgbClr val="44546A"/>
                    </a:solidFill>
                  </a:rPr>
                  <a:t>小見出し（先行研究の紹介）</a:t>
                </a:r>
              </a:p>
            </p:txBody>
          </p:sp>
        </p:grpSp>
        <p:sp>
          <p:nvSpPr>
            <p:cNvPr id="33" name="正方形/長方形 32">
              <a:extLst>
                <a:ext uri="{FF2B5EF4-FFF2-40B4-BE49-F238E27FC236}">
                  <a16:creationId xmlns:a16="http://schemas.microsoft.com/office/drawing/2014/main" id="{C4132A22-B1D1-A82A-860C-FFB9F2E8379D}"/>
                </a:ext>
              </a:extLst>
            </p:cNvPr>
            <p:cNvSpPr/>
            <p:nvPr/>
          </p:nvSpPr>
          <p:spPr>
            <a:xfrm>
              <a:off x="173526" y="2410299"/>
              <a:ext cx="3100033" cy="1127859"/>
            </a:xfrm>
            <a:prstGeom prst="rect">
              <a:avLst/>
            </a:prstGeom>
            <a:solidFill>
              <a:schemeClr val="bg1"/>
            </a:solidFill>
            <a:ln>
              <a:solidFill>
                <a:schemeClr val="tx2"/>
              </a:solidFill>
            </a:ln>
          </p:spPr>
          <p:style>
            <a:lnRef idx="2">
              <a:schemeClr val="dk1"/>
            </a:lnRef>
            <a:fillRef idx="1">
              <a:schemeClr val="lt1"/>
            </a:fillRef>
            <a:effectRef idx="0">
              <a:schemeClr val="dk1"/>
            </a:effectRef>
            <a:fontRef idx="minor">
              <a:schemeClr val="dk1"/>
            </a:fontRef>
          </p:style>
          <p:txBody>
            <a:bodyPr rtlCol="0" anchor="ctr"/>
            <a:lstStyle/>
            <a:p>
              <a:r>
                <a:rPr kumimoji="1" lang="ja-JP" altLang="en-US" sz="900" b="1" dirty="0">
                  <a:solidFill>
                    <a:srgbClr val="44546A"/>
                  </a:solidFill>
                  <a:latin typeface="+mn-ea"/>
                </a:rPr>
                <a:t>先行研究１</a:t>
              </a:r>
            </a:p>
            <a:p>
              <a:endParaRPr kumimoji="1" lang="ja-JP" altLang="en-US" sz="500" b="1" dirty="0">
                <a:solidFill>
                  <a:srgbClr val="44546A"/>
                </a:solidFill>
                <a:latin typeface="+mn-ea"/>
              </a:endParaRPr>
            </a:p>
            <a:p>
              <a:r>
                <a:rPr kumimoji="1" lang="ja-JP" altLang="en-US" sz="900" dirty="0">
                  <a:solidFill>
                    <a:srgbClr val="44546A"/>
                  </a:solidFill>
                  <a:latin typeface="+mn-ea"/>
                </a:rPr>
                <a:t>参考にした文献から、自分が研究する以前に世の中でどのような研究がおこなわれていたのかを簡単に概説する。</a:t>
              </a:r>
            </a:p>
          </p:txBody>
        </p:sp>
      </p:grpSp>
      <p:grpSp>
        <p:nvGrpSpPr>
          <p:cNvPr id="20" name="グループ化 19">
            <a:extLst>
              <a:ext uri="{FF2B5EF4-FFF2-40B4-BE49-F238E27FC236}">
                <a16:creationId xmlns:a16="http://schemas.microsoft.com/office/drawing/2014/main" id="{90DDC020-9455-AFF4-A033-BAB0C3A7A9F3}"/>
              </a:ext>
            </a:extLst>
          </p:cNvPr>
          <p:cNvGrpSpPr/>
          <p:nvPr/>
        </p:nvGrpSpPr>
        <p:grpSpPr>
          <a:xfrm>
            <a:off x="80465" y="7654436"/>
            <a:ext cx="6650863" cy="1155606"/>
            <a:chOff x="80466" y="3629929"/>
            <a:chExt cx="6650863" cy="1155606"/>
          </a:xfrm>
        </p:grpSpPr>
        <p:sp>
          <p:nvSpPr>
            <p:cNvPr id="36" name="正方形/長方形 35">
              <a:extLst>
                <a:ext uri="{FF2B5EF4-FFF2-40B4-BE49-F238E27FC236}">
                  <a16:creationId xmlns:a16="http://schemas.microsoft.com/office/drawing/2014/main" id="{7588D4E2-8B8E-5B6C-F984-14D2A07F4599}"/>
                </a:ext>
              </a:extLst>
            </p:cNvPr>
            <p:cNvSpPr/>
            <p:nvPr/>
          </p:nvSpPr>
          <p:spPr>
            <a:xfrm>
              <a:off x="172870" y="3905510"/>
              <a:ext cx="4022971" cy="870065"/>
            </a:xfrm>
            <a:prstGeom prst="rect">
              <a:avLst/>
            </a:prstGeom>
            <a:solidFill>
              <a:schemeClr val="bg1"/>
            </a:solidFill>
            <a:ln>
              <a:solidFill>
                <a:schemeClr val="tx2"/>
              </a:solidFill>
            </a:ln>
          </p:spPr>
          <p:style>
            <a:lnRef idx="2">
              <a:schemeClr val="dk1"/>
            </a:lnRef>
            <a:fillRef idx="1">
              <a:schemeClr val="lt1"/>
            </a:fillRef>
            <a:effectRef idx="0">
              <a:schemeClr val="dk1"/>
            </a:effectRef>
            <a:fontRef idx="minor">
              <a:schemeClr val="dk1"/>
            </a:fontRef>
          </p:style>
          <p:txBody>
            <a:bodyPr rtlCol="0" anchor="ctr"/>
            <a:lstStyle/>
            <a:p>
              <a:r>
                <a:rPr kumimoji="1" lang="ja-JP" altLang="en-US" sz="900" b="1" dirty="0">
                  <a:solidFill>
                    <a:srgbClr val="44546A"/>
                  </a:solidFill>
                </a:rPr>
                <a:t>主要情報１</a:t>
              </a:r>
              <a:endParaRPr kumimoji="1" lang="en-US" altLang="ja-JP" sz="900" b="1" dirty="0">
                <a:solidFill>
                  <a:srgbClr val="44546A"/>
                </a:solidFill>
              </a:endParaRPr>
            </a:p>
            <a:p>
              <a:endParaRPr kumimoji="1" lang="en-US" altLang="ja-JP" sz="500" dirty="0">
                <a:solidFill>
                  <a:srgbClr val="44546A"/>
                </a:solidFill>
              </a:endParaRPr>
            </a:p>
            <a:p>
              <a:r>
                <a:rPr kumimoji="1" lang="ja-JP" altLang="en-US" sz="900" dirty="0">
                  <a:solidFill>
                    <a:srgbClr val="44546A"/>
                  </a:solidFill>
                </a:rPr>
                <a:t>第３章あたり～終章までで重要なピース、もしくは章まとめを要約して示す。箇条書きや、図説やグラフ等でも</a:t>
              </a:r>
              <a:r>
                <a:rPr kumimoji="1" lang="en-US" altLang="ja-JP" sz="900" dirty="0">
                  <a:solidFill>
                    <a:srgbClr val="44546A"/>
                  </a:solidFill>
                </a:rPr>
                <a:t>OK</a:t>
              </a:r>
              <a:r>
                <a:rPr kumimoji="1" lang="ja-JP" altLang="en-US" sz="900" dirty="0">
                  <a:solidFill>
                    <a:srgbClr val="44546A"/>
                  </a:solidFill>
                </a:rPr>
                <a:t>。論文と同様、参考にした文献があれば文献表示</a:t>
              </a:r>
              <a:r>
                <a:rPr kumimoji="1" lang="en-US" altLang="ja-JP" sz="900" dirty="0">
                  <a:solidFill>
                    <a:srgbClr val="44546A"/>
                  </a:solidFill>
                </a:rPr>
                <a:t>(</a:t>
              </a:r>
              <a:r>
                <a:rPr kumimoji="1" lang="ja-JP" altLang="en-US" sz="900" dirty="0">
                  <a:solidFill>
                    <a:srgbClr val="44546A"/>
                  </a:solidFill>
                </a:rPr>
                <a:t>著者</a:t>
              </a:r>
              <a:r>
                <a:rPr kumimoji="1" lang="en-US" altLang="ja-JP" sz="900" dirty="0">
                  <a:solidFill>
                    <a:srgbClr val="44546A"/>
                  </a:solidFill>
                </a:rPr>
                <a:t>,</a:t>
              </a:r>
              <a:r>
                <a:rPr kumimoji="1" lang="ja-JP" altLang="en-US" sz="900" dirty="0">
                  <a:solidFill>
                    <a:srgbClr val="44546A"/>
                  </a:solidFill>
                </a:rPr>
                <a:t>出版年</a:t>
              </a:r>
              <a:r>
                <a:rPr kumimoji="1" lang="en-US" altLang="ja-JP" sz="900" dirty="0">
                  <a:solidFill>
                    <a:srgbClr val="44546A"/>
                  </a:solidFill>
                </a:rPr>
                <a:t>)</a:t>
              </a:r>
              <a:r>
                <a:rPr kumimoji="1" lang="ja-JP" altLang="en-US" sz="900" dirty="0">
                  <a:solidFill>
                    <a:srgbClr val="44546A"/>
                  </a:solidFill>
                </a:rPr>
                <a:t>で示す。ページ数は省略可。</a:t>
              </a:r>
              <a:endParaRPr kumimoji="1" lang="en-US" altLang="ja-JP" sz="900" dirty="0">
                <a:solidFill>
                  <a:srgbClr val="44546A"/>
                </a:solidFill>
              </a:endParaRPr>
            </a:p>
          </p:txBody>
        </p:sp>
        <p:sp>
          <p:nvSpPr>
            <p:cNvPr id="37" name="正方形/長方形 36">
              <a:extLst>
                <a:ext uri="{FF2B5EF4-FFF2-40B4-BE49-F238E27FC236}">
                  <a16:creationId xmlns:a16="http://schemas.microsoft.com/office/drawing/2014/main" id="{B4DB6552-9678-4D7A-A1BA-C690C35E35BA}"/>
                </a:ext>
              </a:extLst>
            </p:cNvPr>
            <p:cNvSpPr/>
            <p:nvPr/>
          </p:nvSpPr>
          <p:spPr>
            <a:xfrm>
              <a:off x="80466" y="3629929"/>
              <a:ext cx="6650863" cy="268756"/>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r>
                <a:rPr kumimoji="1" lang="ja-JP" altLang="en-US" sz="1400" b="1" dirty="0">
                  <a:solidFill>
                    <a:srgbClr val="44546A"/>
                  </a:solidFill>
                </a:rPr>
                <a:t>小見出し</a:t>
              </a:r>
              <a:r>
                <a:rPr kumimoji="1" lang="en-US" altLang="ja-JP" sz="1400" b="1" dirty="0">
                  <a:solidFill>
                    <a:srgbClr val="44546A"/>
                  </a:solidFill>
                </a:rPr>
                <a:t>(</a:t>
              </a:r>
              <a:r>
                <a:rPr kumimoji="1" lang="ja-JP" altLang="en-US" sz="1400" b="1" dirty="0">
                  <a:solidFill>
                    <a:srgbClr val="44546A"/>
                  </a:solidFill>
                </a:rPr>
                <a:t>主論</a:t>
              </a:r>
              <a:r>
                <a:rPr kumimoji="1" lang="en-US" altLang="ja-JP" sz="1400" b="1" dirty="0">
                  <a:solidFill>
                    <a:srgbClr val="44546A"/>
                  </a:solidFill>
                </a:rPr>
                <a:t>)</a:t>
              </a:r>
              <a:endParaRPr kumimoji="1" lang="ja-JP" altLang="en-US" sz="1400" b="1" dirty="0">
                <a:solidFill>
                  <a:srgbClr val="44546A"/>
                </a:solidFill>
              </a:endParaRPr>
            </a:p>
          </p:txBody>
        </p:sp>
        <p:sp>
          <p:nvSpPr>
            <p:cNvPr id="10" name="正方形/長方形 9">
              <a:extLst>
                <a:ext uri="{FF2B5EF4-FFF2-40B4-BE49-F238E27FC236}">
                  <a16:creationId xmlns:a16="http://schemas.microsoft.com/office/drawing/2014/main" id="{A68765E7-FE09-EB17-5A41-8E67AA3954C5}"/>
                </a:ext>
              </a:extLst>
            </p:cNvPr>
            <p:cNvSpPr/>
            <p:nvPr/>
          </p:nvSpPr>
          <p:spPr>
            <a:xfrm>
              <a:off x="5910510" y="4516779"/>
              <a:ext cx="703287" cy="268756"/>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zh-CN" sz="500" dirty="0">
                  <a:solidFill>
                    <a:srgbClr val="44546A"/>
                  </a:solidFill>
                  <a:latin typeface="游ゴシック" panose="020B0400000000000000" pitchFamily="50" charset="-128"/>
                  <a:ea typeface="游ゴシック" panose="020B0400000000000000" pitchFamily="50" charset="-128"/>
                </a:rPr>
                <a:t>(</a:t>
              </a:r>
              <a:r>
                <a:rPr kumimoji="1" lang="ja-JP" altLang="en-US" sz="500" dirty="0">
                  <a:solidFill>
                    <a:srgbClr val="44546A"/>
                  </a:solidFill>
                  <a:latin typeface="游ゴシック" panose="020B0400000000000000" pitchFamily="50" charset="-128"/>
                  <a:ea typeface="游ゴシック" panose="020B0400000000000000" pitchFamily="50" charset="-128"/>
                </a:rPr>
                <a:t>図版出典</a:t>
              </a:r>
              <a:r>
                <a:rPr kumimoji="1" lang="en-US" altLang="ja-JP" sz="500" dirty="0">
                  <a:solidFill>
                    <a:srgbClr val="44546A"/>
                  </a:solidFill>
                  <a:latin typeface="游ゴシック" panose="020B0400000000000000" pitchFamily="50" charset="-128"/>
                  <a:ea typeface="游ゴシック" panose="020B0400000000000000" pitchFamily="50" charset="-128"/>
                </a:rPr>
                <a:t>)</a:t>
              </a:r>
              <a:endParaRPr kumimoji="1" lang="ja-JP" altLang="en-US" sz="500" dirty="0">
                <a:solidFill>
                  <a:srgbClr val="44546A"/>
                </a:solidFill>
                <a:latin typeface="游ゴシック" panose="020B0400000000000000" pitchFamily="50" charset="-128"/>
                <a:ea typeface="游ゴシック" panose="020B0400000000000000" pitchFamily="50" charset="-128"/>
              </a:endParaRPr>
            </a:p>
          </p:txBody>
        </p:sp>
        <p:sp>
          <p:nvSpPr>
            <p:cNvPr id="13" name="正方形/長方形 12">
              <a:extLst>
                <a:ext uri="{FF2B5EF4-FFF2-40B4-BE49-F238E27FC236}">
                  <a16:creationId xmlns:a16="http://schemas.microsoft.com/office/drawing/2014/main" id="{CBB315AB-E337-245E-35EC-7A5CA0D09382}"/>
                </a:ext>
              </a:extLst>
            </p:cNvPr>
            <p:cNvSpPr/>
            <p:nvPr/>
          </p:nvSpPr>
          <p:spPr>
            <a:xfrm>
              <a:off x="4351801" y="3801184"/>
              <a:ext cx="758025" cy="268756"/>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600" b="1" dirty="0">
                  <a:solidFill>
                    <a:srgbClr val="44546A"/>
                  </a:solidFill>
                  <a:latin typeface="游ゴシック" panose="020B0400000000000000" pitchFamily="50" charset="-128"/>
                  <a:ea typeface="游ゴシック" panose="020B0400000000000000" pitchFamily="50" charset="-128"/>
                </a:rPr>
                <a:t>図版タイトル</a:t>
              </a:r>
            </a:p>
          </p:txBody>
        </p:sp>
      </p:grpSp>
      <p:grpSp>
        <p:nvGrpSpPr>
          <p:cNvPr id="21" name="グループ化 20">
            <a:extLst>
              <a:ext uri="{FF2B5EF4-FFF2-40B4-BE49-F238E27FC236}">
                <a16:creationId xmlns:a16="http://schemas.microsoft.com/office/drawing/2014/main" id="{502211E7-0E0F-FC8B-6FB4-B4D7401A273C}"/>
              </a:ext>
            </a:extLst>
          </p:cNvPr>
          <p:cNvGrpSpPr/>
          <p:nvPr/>
        </p:nvGrpSpPr>
        <p:grpSpPr>
          <a:xfrm>
            <a:off x="173524" y="8803729"/>
            <a:ext cx="6440271" cy="984351"/>
            <a:chOff x="173525" y="4779222"/>
            <a:chExt cx="6440271" cy="984351"/>
          </a:xfrm>
        </p:grpSpPr>
        <p:sp>
          <p:nvSpPr>
            <p:cNvPr id="38" name="正方形/長方形 37">
              <a:extLst>
                <a:ext uri="{FF2B5EF4-FFF2-40B4-BE49-F238E27FC236}">
                  <a16:creationId xmlns:a16="http://schemas.microsoft.com/office/drawing/2014/main" id="{E54D3F5A-35A1-CADA-8963-8BE490F26ADC}"/>
                </a:ext>
              </a:extLst>
            </p:cNvPr>
            <p:cNvSpPr/>
            <p:nvPr/>
          </p:nvSpPr>
          <p:spPr>
            <a:xfrm flipH="1">
              <a:off x="173525" y="4826559"/>
              <a:ext cx="4022315" cy="834004"/>
            </a:xfrm>
            <a:prstGeom prst="rect">
              <a:avLst/>
            </a:prstGeom>
            <a:solidFill>
              <a:schemeClr val="bg1"/>
            </a:solidFill>
            <a:ln>
              <a:solidFill>
                <a:schemeClr val="tx2"/>
              </a:solidFill>
            </a:ln>
          </p:spPr>
          <p:style>
            <a:lnRef idx="2">
              <a:schemeClr val="dk1"/>
            </a:lnRef>
            <a:fillRef idx="1">
              <a:schemeClr val="lt1"/>
            </a:fillRef>
            <a:effectRef idx="0">
              <a:schemeClr val="dk1"/>
            </a:effectRef>
            <a:fontRef idx="minor">
              <a:schemeClr val="dk1"/>
            </a:fontRef>
          </p:style>
          <p:txBody>
            <a:bodyPr rtlCol="0" anchor="ctr"/>
            <a:lstStyle/>
            <a:p>
              <a:r>
                <a:rPr kumimoji="1" lang="ja-JP" altLang="en-US" sz="900" b="1" dirty="0">
                  <a:solidFill>
                    <a:srgbClr val="44546A"/>
                  </a:solidFill>
                </a:rPr>
                <a:t>主要情報２</a:t>
              </a:r>
              <a:endParaRPr kumimoji="1" lang="en-US" altLang="ja-JP" sz="900" b="1" dirty="0">
                <a:solidFill>
                  <a:srgbClr val="44546A"/>
                </a:solidFill>
              </a:endParaRPr>
            </a:p>
            <a:p>
              <a:endParaRPr kumimoji="1" lang="en-US" altLang="ja-JP" sz="500" dirty="0">
                <a:solidFill>
                  <a:srgbClr val="44546A"/>
                </a:solidFill>
              </a:endParaRPr>
            </a:p>
            <a:p>
              <a:r>
                <a:rPr kumimoji="1" lang="ja-JP" altLang="en-US" sz="900" dirty="0">
                  <a:solidFill>
                    <a:srgbClr val="44546A"/>
                  </a:solidFill>
                </a:rPr>
                <a:t>第３章あたり～終章までで重要なピース、もしくは章まとめを要約して示す。箇条書きや、図説やグラフ等でも</a:t>
              </a:r>
              <a:r>
                <a:rPr kumimoji="1" lang="en-US" altLang="ja-JP" sz="900" dirty="0">
                  <a:solidFill>
                    <a:srgbClr val="44546A"/>
                  </a:solidFill>
                </a:rPr>
                <a:t>OK</a:t>
              </a:r>
              <a:r>
                <a:rPr kumimoji="1" lang="ja-JP" altLang="en-US" sz="900" dirty="0">
                  <a:solidFill>
                    <a:srgbClr val="44546A"/>
                  </a:solidFill>
                </a:rPr>
                <a:t>。論文と同様、参考にした文献があれば文献表示</a:t>
              </a:r>
              <a:r>
                <a:rPr kumimoji="1" lang="en-US" altLang="ja-JP" sz="900" dirty="0">
                  <a:solidFill>
                    <a:srgbClr val="44546A"/>
                  </a:solidFill>
                </a:rPr>
                <a:t>(</a:t>
              </a:r>
              <a:r>
                <a:rPr kumimoji="1" lang="ja-JP" altLang="en-US" sz="900" dirty="0">
                  <a:solidFill>
                    <a:srgbClr val="44546A"/>
                  </a:solidFill>
                </a:rPr>
                <a:t>著者</a:t>
              </a:r>
              <a:r>
                <a:rPr kumimoji="1" lang="en-US" altLang="ja-JP" sz="900" dirty="0">
                  <a:solidFill>
                    <a:srgbClr val="44546A"/>
                  </a:solidFill>
                </a:rPr>
                <a:t>,</a:t>
              </a:r>
              <a:r>
                <a:rPr kumimoji="1" lang="ja-JP" altLang="en-US" sz="900" dirty="0">
                  <a:solidFill>
                    <a:srgbClr val="44546A"/>
                  </a:solidFill>
                </a:rPr>
                <a:t>出版年</a:t>
              </a:r>
              <a:r>
                <a:rPr kumimoji="1" lang="en-US" altLang="ja-JP" sz="900" dirty="0">
                  <a:solidFill>
                    <a:srgbClr val="44546A"/>
                  </a:solidFill>
                </a:rPr>
                <a:t>)</a:t>
              </a:r>
              <a:r>
                <a:rPr kumimoji="1" lang="ja-JP" altLang="en-US" sz="900" dirty="0">
                  <a:solidFill>
                    <a:srgbClr val="44546A"/>
                  </a:solidFill>
                </a:rPr>
                <a:t>で示す。ページ数は省略可。</a:t>
              </a:r>
              <a:endParaRPr kumimoji="1" lang="en-US" altLang="ja-JP" sz="900" dirty="0">
                <a:solidFill>
                  <a:srgbClr val="44546A"/>
                </a:solidFill>
              </a:endParaRPr>
            </a:p>
          </p:txBody>
        </p:sp>
        <p:sp>
          <p:nvSpPr>
            <p:cNvPr id="16" name="正方形/長方形 15">
              <a:extLst>
                <a:ext uri="{FF2B5EF4-FFF2-40B4-BE49-F238E27FC236}">
                  <a16:creationId xmlns:a16="http://schemas.microsoft.com/office/drawing/2014/main" id="{1A2B7C8C-4003-EED2-7E5F-4CEC833A502C}"/>
                </a:ext>
              </a:extLst>
            </p:cNvPr>
            <p:cNvSpPr/>
            <p:nvPr/>
          </p:nvSpPr>
          <p:spPr>
            <a:xfrm>
              <a:off x="5910509" y="5494817"/>
              <a:ext cx="703287" cy="268756"/>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zh-CN" sz="500" dirty="0">
                  <a:solidFill>
                    <a:srgbClr val="44546A"/>
                  </a:solidFill>
                  <a:latin typeface="游ゴシック" panose="020B0400000000000000" pitchFamily="50" charset="-128"/>
                  <a:ea typeface="游ゴシック" panose="020B0400000000000000" pitchFamily="50" charset="-128"/>
                </a:rPr>
                <a:t>(</a:t>
              </a:r>
              <a:r>
                <a:rPr kumimoji="1" lang="ja-JP" altLang="en-US" sz="500" dirty="0">
                  <a:solidFill>
                    <a:srgbClr val="44546A"/>
                  </a:solidFill>
                  <a:latin typeface="游ゴシック" panose="020B0400000000000000" pitchFamily="50" charset="-128"/>
                  <a:ea typeface="游ゴシック" panose="020B0400000000000000" pitchFamily="50" charset="-128"/>
                </a:rPr>
                <a:t>図版出典</a:t>
              </a:r>
              <a:r>
                <a:rPr kumimoji="1" lang="en-US" altLang="ja-JP" sz="500" dirty="0">
                  <a:solidFill>
                    <a:srgbClr val="44546A"/>
                  </a:solidFill>
                  <a:latin typeface="游ゴシック" panose="020B0400000000000000" pitchFamily="50" charset="-128"/>
                  <a:ea typeface="游ゴシック" panose="020B0400000000000000" pitchFamily="50" charset="-128"/>
                </a:rPr>
                <a:t>)</a:t>
              </a:r>
              <a:endParaRPr kumimoji="1" lang="ja-JP" altLang="en-US" sz="500" dirty="0">
                <a:solidFill>
                  <a:srgbClr val="44546A"/>
                </a:solidFill>
                <a:latin typeface="游ゴシック" panose="020B0400000000000000" pitchFamily="50" charset="-128"/>
                <a:ea typeface="游ゴシック" panose="020B0400000000000000" pitchFamily="50" charset="-128"/>
              </a:endParaRPr>
            </a:p>
          </p:txBody>
        </p:sp>
        <p:sp>
          <p:nvSpPr>
            <p:cNvPr id="17" name="正方形/長方形 16">
              <a:extLst>
                <a:ext uri="{FF2B5EF4-FFF2-40B4-BE49-F238E27FC236}">
                  <a16:creationId xmlns:a16="http://schemas.microsoft.com/office/drawing/2014/main" id="{288DE6C9-93ED-A489-4C62-D6FF233B8FDA}"/>
                </a:ext>
              </a:extLst>
            </p:cNvPr>
            <p:cNvSpPr/>
            <p:nvPr/>
          </p:nvSpPr>
          <p:spPr>
            <a:xfrm>
              <a:off x="4351800" y="4779222"/>
              <a:ext cx="758025" cy="268756"/>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600" b="1" dirty="0">
                  <a:solidFill>
                    <a:srgbClr val="44546A"/>
                  </a:solidFill>
                  <a:latin typeface="游ゴシック" panose="020B0400000000000000" pitchFamily="50" charset="-128"/>
                  <a:ea typeface="游ゴシック" panose="020B0400000000000000" pitchFamily="50" charset="-128"/>
                </a:rPr>
                <a:t>図版タイトル</a:t>
              </a:r>
            </a:p>
          </p:txBody>
        </p:sp>
      </p:grpSp>
      <p:sp>
        <p:nvSpPr>
          <p:cNvPr id="28" name="正方形/長方形 27">
            <a:extLst>
              <a:ext uri="{FF2B5EF4-FFF2-40B4-BE49-F238E27FC236}">
                <a16:creationId xmlns:a16="http://schemas.microsoft.com/office/drawing/2014/main" id="{AA6A60E4-3111-9063-25EB-5D01136ACE6E}"/>
              </a:ext>
            </a:extLst>
          </p:cNvPr>
          <p:cNvSpPr/>
          <p:nvPr/>
        </p:nvSpPr>
        <p:spPr>
          <a:xfrm>
            <a:off x="173525" y="129071"/>
            <a:ext cx="896992" cy="754031"/>
          </a:xfrm>
          <a:prstGeom prst="rect">
            <a:avLst/>
          </a:prstGeom>
          <a:solidFill>
            <a:schemeClr val="bg1"/>
          </a:solidFill>
          <a:ln>
            <a:solidFill>
              <a:schemeClr val="tx2"/>
            </a:solidFill>
          </a:ln>
        </p:spPr>
        <p:style>
          <a:lnRef idx="2">
            <a:schemeClr val="dk1"/>
          </a:lnRef>
          <a:fillRef idx="1">
            <a:schemeClr val="lt1"/>
          </a:fillRef>
          <a:effectRef idx="0">
            <a:schemeClr val="dk1"/>
          </a:effectRef>
          <a:fontRef idx="minor">
            <a:schemeClr val="dk1"/>
          </a:fontRef>
        </p:style>
        <p:txBody>
          <a:bodyPr rtlCol="0" anchor="ctr"/>
          <a:lstStyle/>
          <a:p>
            <a:endParaRPr kumimoji="1" lang="ja-JP" altLang="en-US" sz="900" dirty="0">
              <a:solidFill>
                <a:srgbClr val="44546A"/>
              </a:solidFill>
              <a:latin typeface="+mn-ea"/>
            </a:endParaRPr>
          </a:p>
        </p:txBody>
      </p:sp>
      <p:grpSp>
        <p:nvGrpSpPr>
          <p:cNvPr id="2" name="グループ化 1">
            <a:extLst>
              <a:ext uri="{FF2B5EF4-FFF2-40B4-BE49-F238E27FC236}">
                <a16:creationId xmlns:a16="http://schemas.microsoft.com/office/drawing/2014/main" id="{9EEA580F-1687-CE9E-332F-4603621BB212}"/>
              </a:ext>
            </a:extLst>
          </p:cNvPr>
          <p:cNvGrpSpPr/>
          <p:nvPr/>
        </p:nvGrpSpPr>
        <p:grpSpPr>
          <a:xfrm>
            <a:off x="80465" y="4402934"/>
            <a:ext cx="6604661" cy="1424809"/>
            <a:chOff x="80466" y="2130816"/>
            <a:chExt cx="6604661" cy="1424809"/>
          </a:xfrm>
        </p:grpSpPr>
        <p:grpSp>
          <p:nvGrpSpPr>
            <p:cNvPr id="3" name="グループ化 2">
              <a:extLst>
                <a:ext uri="{FF2B5EF4-FFF2-40B4-BE49-F238E27FC236}">
                  <a16:creationId xmlns:a16="http://schemas.microsoft.com/office/drawing/2014/main" id="{78BC470A-98EA-7421-DC09-823030BBDB56}"/>
                </a:ext>
              </a:extLst>
            </p:cNvPr>
            <p:cNvGrpSpPr/>
            <p:nvPr/>
          </p:nvGrpSpPr>
          <p:grpSpPr>
            <a:xfrm>
              <a:off x="80466" y="2130816"/>
              <a:ext cx="6604661" cy="1407342"/>
              <a:chOff x="80466" y="2130816"/>
              <a:chExt cx="6604661" cy="1407342"/>
            </a:xfrm>
          </p:grpSpPr>
          <p:grpSp>
            <p:nvGrpSpPr>
              <p:cNvPr id="22" name="グループ化 21">
                <a:extLst>
                  <a:ext uri="{FF2B5EF4-FFF2-40B4-BE49-F238E27FC236}">
                    <a16:creationId xmlns:a16="http://schemas.microsoft.com/office/drawing/2014/main" id="{DB1B0BD4-9865-0BAE-CDD9-6460F882C899}"/>
                  </a:ext>
                </a:extLst>
              </p:cNvPr>
              <p:cNvGrpSpPr/>
              <p:nvPr/>
            </p:nvGrpSpPr>
            <p:grpSpPr>
              <a:xfrm>
                <a:off x="80466" y="2130816"/>
                <a:ext cx="6604661" cy="1407342"/>
                <a:chOff x="80466" y="2340366"/>
                <a:chExt cx="6604661" cy="1407342"/>
              </a:xfrm>
              <a:solidFill>
                <a:schemeClr val="bg1"/>
              </a:solidFill>
            </p:grpSpPr>
            <p:sp>
              <p:nvSpPr>
                <p:cNvPr id="24" name="正方形/長方形 23">
                  <a:extLst>
                    <a:ext uri="{FF2B5EF4-FFF2-40B4-BE49-F238E27FC236}">
                      <a16:creationId xmlns:a16="http://schemas.microsoft.com/office/drawing/2014/main" id="{04B97EE2-2173-9CCE-4211-89EB8A05380D}"/>
                    </a:ext>
                  </a:extLst>
                </p:cNvPr>
                <p:cNvSpPr/>
                <p:nvPr/>
              </p:nvSpPr>
              <p:spPr>
                <a:xfrm>
                  <a:off x="2238853" y="2619849"/>
                  <a:ext cx="1956989" cy="1127859"/>
                </a:xfrm>
                <a:prstGeom prst="rect">
                  <a:avLst/>
                </a:prstGeom>
                <a:grpFill/>
                <a:ln>
                  <a:solidFill>
                    <a:schemeClr val="tx2"/>
                  </a:solidFill>
                </a:ln>
              </p:spPr>
              <p:style>
                <a:lnRef idx="2">
                  <a:schemeClr val="dk1"/>
                </a:lnRef>
                <a:fillRef idx="1">
                  <a:schemeClr val="lt1"/>
                </a:fillRef>
                <a:effectRef idx="0">
                  <a:schemeClr val="dk1"/>
                </a:effectRef>
                <a:fontRef idx="minor">
                  <a:schemeClr val="dk1"/>
                </a:fontRef>
              </p:style>
              <p:txBody>
                <a:bodyPr rtlCol="0" anchor="ctr"/>
                <a:lstStyle/>
                <a:p>
                  <a:r>
                    <a:rPr kumimoji="1" lang="ja-JP" altLang="en-US" sz="900" b="1" dirty="0">
                      <a:solidFill>
                        <a:srgbClr val="44546A"/>
                      </a:solidFill>
                      <a:latin typeface="+mn-ea"/>
                    </a:rPr>
                    <a:t>背景情報２</a:t>
                  </a:r>
                </a:p>
                <a:p>
                  <a:endParaRPr kumimoji="1" lang="ja-JP" altLang="en-US" sz="500" b="1" dirty="0">
                    <a:solidFill>
                      <a:srgbClr val="44546A"/>
                    </a:solidFill>
                    <a:latin typeface="+mn-ea"/>
                  </a:endParaRPr>
                </a:p>
                <a:p>
                  <a:r>
                    <a:rPr kumimoji="1" lang="ja-JP" altLang="en-US" sz="900" dirty="0">
                      <a:solidFill>
                        <a:srgbClr val="44546A"/>
                      </a:solidFill>
                      <a:latin typeface="+mn-ea"/>
                    </a:rPr>
                    <a:t>定義や現状など、第１・２章あたりの重要ピース、もしくは章まとめを要約。箇条書き、図説やグラフも</a:t>
                  </a:r>
                  <a:r>
                    <a:rPr kumimoji="1" lang="en-US" altLang="ja-JP" sz="900" dirty="0">
                      <a:solidFill>
                        <a:srgbClr val="44546A"/>
                      </a:solidFill>
                      <a:latin typeface="+mn-ea"/>
                    </a:rPr>
                    <a:t>OK</a:t>
                  </a:r>
                  <a:r>
                    <a:rPr kumimoji="1" lang="ja-JP" altLang="en-US" sz="900" dirty="0">
                      <a:solidFill>
                        <a:srgbClr val="44546A"/>
                      </a:solidFill>
                      <a:latin typeface="+mn-ea"/>
                    </a:rPr>
                    <a:t>。論文と同様、参考にした文献があれば文献表示</a:t>
                  </a:r>
                  <a:r>
                    <a:rPr kumimoji="1" lang="en-US" altLang="ja-JP" sz="900" dirty="0">
                      <a:solidFill>
                        <a:srgbClr val="44546A"/>
                      </a:solidFill>
                      <a:latin typeface="+mn-ea"/>
                    </a:rPr>
                    <a:t>(</a:t>
                  </a:r>
                  <a:r>
                    <a:rPr kumimoji="1" lang="ja-JP" altLang="en-US" sz="900" dirty="0">
                      <a:solidFill>
                        <a:srgbClr val="44546A"/>
                      </a:solidFill>
                      <a:latin typeface="+mn-ea"/>
                    </a:rPr>
                    <a:t>著者</a:t>
                  </a:r>
                  <a:r>
                    <a:rPr kumimoji="1" lang="en-US" altLang="ja-JP" sz="900" dirty="0">
                      <a:solidFill>
                        <a:srgbClr val="44546A"/>
                      </a:solidFill>
                      <a:latin typeface="+mn-ea"/>
                    </a:rPr>
                    <a:t>,</a:t>
                  </a:r>
                  <a:r>
                    <a:rPr kumimoji="1" lang="ja-JP" altLang="en-US" sz="900" dirty="0">
                      <a:solidFill>
                        <a:srgbClr val="44546A"/>
                      </a:solidFill>
                      <a:latin typeface="+mn-ea"/>
                    </a:rPr>
                    <a:t>出版年</a:t>
                  </a:r>
                  <a:r>
                    <a:rPr kumimoji="1" lang="en-US" altLang="ja-JP" sz="900" dirty="0">
                      <a:solidFill>
                        <a:srgbClr val="44546A"/>
                      </a:solidFill>
                      <a:latin typeface="+mn-ea"/>
                    </a:rPr>
                    <a:t>)</a:t>
                  </a:r>
                  <a:r>
                    <a:rPr kumimoji="1" lang="ja-JP" altLang="en-US" sz="900" dirty="0">
                      <a:solidFill>
                        <a:srgbClr val="44546A"/>
                      </a:solidFill>
                      <a:latin typeface="+mn-ea"/>
                    </a:rPr>
                    <a:t>で示す。ページ数は省略可。</a:t>
                  </a:r>
                </a:p>
              </p:txBody>
            </p:sp>
            <p:sp>
              <p:nvSpPr>
                <p:cNvPr id="25" name="正方形/長方形 24">
                  <a:extLst>
                    <a:ext uri="{FF2B5EF4-FFF2-40B4-BE49-F238E27FC236}">
                      <a16:creationId xmlns:a16="http://schemas.microsoft.com/office/drawing/2014/main" id="{A6FB3227-0FB9-05F0-0D20-9DC5D42038B8}"/>
                    </a:ext>
                  </a:extLst>
                </p:cNvPr>
                <p:cNvSpPr/>
                <p:nvPr/>
              </p:nvSpPr>
              <p:spPr>
                <a:xfrm>
                  <a:off x="80466" y="2340366"/>
                  <a:ext cx="6604661" cy="268756"/>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r>
                    <a:rPr kumimoji="1" lang="ja-JP" altLang="en-US" sz="1400" b="1" dirty="0">
                      <a:solidFill>
                        <a:srgbClr val="44546A"/>
                      </a:solidFill>
                    </a:rPr>
                    <a:t>小見出し（研究の背景）</a:t>
                  </a:r>
                </a:p>
              </p:txBody>
            </p:sp>
          </p:grpSp>
          <p:sp>
            <p:nvSpPr>
              <p:cNvPr id="23" name="正方形/長方形 22">
                <a:extLst>
                  <a:ext uri="{FF2B5EF4-FFF2-40B4-BE49-F238E27FC236}">
                    <a16:creationId xmlns:a16="http://schemas.microsoft.com/office/drawing/2014/main" id="{D8DBF0F1-E169-61FB-79BD-7460A2552DF5}"/>
                  </a:ext>
                </a:extLst>
              </p:cNvPr>
              <p:cNvSpPr/>
              <p:nvPr/>
            </p:nvSpPr>
            <p:spPr>
              <a:xfrm>
                <a:off x="173526" y="2410299"/>
                <a:ext cx="1956989" cy="1127859"/>
              </a:xfrm>
              <a:prstGeom prst="rect">
                <a:avLst/>
              </a:prstGeom>
              <a:solidFill>
                <a:schemeClr val="bg1"/>
              </a:solidFill>
              <a:ln>
                <a:solidFill>
                  <a:schemeClr val="tx2"/>
                </a:solidFill>
              </a:ln>
            </p:spPr>
            <p:style>
              <a:lnRef idx="2">
                <a:schemeClr val="dk1"/>
              </a:lnRef>
              <a:fillRef idx="1">
                <a:schemeClr val="lt1"/>
              </a:fillRef>
              <a:effectRef idx="0">
                <a:schemeClr val="dk1"/>
              </a:effectRef>
              <a:fontRef idx="minor">
                <a:schemeClr val="dk1"/>
              </a:fontRef>
            </p:style>
            <p:txBody>
              <a:bodyPr rtlCol="0" anchor="ctr"/>
              <a:lstStyle/>
              <a:p>
                <a:r>
                  <a:rPr kumimoji="1" lang="ja-JP" altLang="en-US" sz="900" b="1" dirty="0">
                    <a:solidFill>
                      <a:srgbClr val="44546A"/>
                    </a:solidFill>
                    <a:latin typeface="+mn-ea"/>
                  </a:rPr>
                  <a:t>背景情報１</a:t>
                </a:r>
              </a:p>
              <a:p>
                <a:endParaRPr kumimoji="1" lang="ja-JP" altLang="en-US" sz="500" b="1" dirty="0">
                  <a:solidFill>
                    <a:srgbClr val="44546A"/>
                  </a:solidFill>
                  <a:latin typeface="+mn-ea"/>
                </a:endParaRPr>
              </a:p>
              <a:p>
                <a:r>
                  <a:rPr kumimoji="1" lang="ja-JP" altLang="en-US" sz="900" dirty="0">
                    <a:solidFill>
                      <a:srgbClr val="44546A"/>
                    </a:solidFill>
                    <a:latin typeface="+mn-ea"/>
                  </a:rPr>
                  <a:t>定義や現状など、第１・２章あたりの重要ピース、もしくは章まとめを要約。箇条書き、図説やグラフも</a:t>
                </a:r>
                <a:r>
                  <a:rPr kumimoji="1" lang="en-US" altLang="ja-JP" sz="900" dirty="0">
                    <a:solidFill>
                      <a:srgbClr val="44546A"/>
                    </a:solidFill>
                    <a:latin typeface="+mn-ea"/>
                  </a:rPr>
                  <a:t>OK</a:t>
                </a:r>
                <a:r>
                  <a:rPr kumimoji="1" lang="ja-JP" altLang="en-US" sz="900" dirty="0">
                    <a:solidFill>
                      <a:srgbClr val="44546A"/>
                    </a:solidFill>
                    <a:latin typeface="+mn-ea"/>
                  </a:rPr>
                  <a:t>。論文と同様、参考にした文献があれば文献表示</a:t>
                </a:r>
                <a:r>
                  <a:rPr kumimoji="1" lang="en-US" altLang="ja-JP" sz="900" dirty="0">
                    <a:solidFill>
                      <a:srgbClr val="44546A"/>
                    </a:solidFill>
                    <a:latin typeface="+mn-ea"/>
                  </a:rPr>
                  <a:t>(</a:t>
                </a:r>
                <a:r>
                  <a:rPr kumimoji="1" lang="ja-JP" altLang="en-US" sz="900" dirty="0">
                    <a:solidFill>
                      <a:srgbClr val="44546A"/>
                    </a:solidFill>
                    <a:latin typeface="+mn-ea"/>
                  </a:rPr>
                  <a:t>著者</a:t>
                </a:r>
                <a:r>
                  <a:rPr kumimoji="1" lang="en-US" altLang="ja-JP" sz="900" dirty="0">
                    <a:solidFill>
                      <a:srgbClr val="44546A"/>
                    </a:solidFill>
                    <a:latin typeface="+mn-ea"/>
                  </a:rPr>
                  <a:t>,</a:t>
                </a:r>
                <a:r>
                  <a:rPr kumimoji="1" lang="ja-JP" altLang="en-US" sz="900" dirty="0">
                    <a:solidFill>
                      <a:srgbClr val="44546A"/>
                    </a:solidFill>
                    <a:latin typeface="+mn-ea"/>
                  </a:rPr>
                  <a:t>出版年</a:t>
                </a:r>
                <a:r>
                  <a:rPr kumimoji="1" lang="en-US" altLang="ja-JP" sz="900" dirty="0">
                    <a:solidFill>
                      <a:srgbClr val="44546A"/>
                    </a:solidFill>
                    <a:latin typeface="+mn-ea"/>
                  </a:rPr>
                  <a:t>)</a:t>
                </a:r>
                <a:r>
                  <a:rPr kumimoji="1" lang="ja-JP" altLang="en-US" sz="900" dirty="0">
                    <a:solidFill>
                      <a:srgbClr val="44546A"/>
                    </a:solidFill>
                    <a:latin typeface="+mn-ea"/>
                  </a:rPr>
                  <a:t>で示す。ページ数は省略可。</a:t>
                </a:r>
              </a:p>
            </p:txBody>
          </p:sp>
        </p:grpSp>
        <p:grpSp>
          <p:nvGrpSpPr>
            <p:cNvPr id="12" name="グループ化 11">
              <a:extLst>
                <a:ext uri="{FF2B5EF4-FFF2-40B4-BE49-F238E27FC236}">
                  <a16:creationId xmlns:a16="http://schemas.microsoft.com/office/drawing/2014/main" id="{02265DE8-D035-6EC0-9546-9EBFCB22FA4A}"/>
                </a:ext>
              </a:extLst>
            </p:cNvPr>
            <p:cNvGrpSpPr/>
            <p:nvPr/>
          </p:nvGrpSpPr>
          <p:grpSpPr>
            <a:xfrm>
              <a:off x="4428001" y="2343435"/>
              <a:ext cx="2197496" cy="1212190"/>
              <a:chOff x="4428001" y="2343435"/>
              <a:chExt cx="2197496" cy="1212190"/>
            </a:xfrm>
          </p:grpSpPr>
          <p:sp>
            <p:nvSpPr>
              <p:cNvPr id="15" name="正方形/長方形 14">
                <a:extLst>
                  <a:ext uri="{FF2B5EF4-FFF2-40B4-BE49-F238E27FC236}">
                    <a16:creationId xmlns:a16="http://schemas.microsoft.com/office/drawing/2014/main" id="{C0AE2867-05C7-BE22-328A-A0A1DF9F3D16}"/>
                  </a:ext>
                </a:extLst>
              </p:cNvPr>
              <p:cNvSpPr/>
              <p:nvPr/>
            </p:nvSpPr>
            <p:spPr>
              <a:xfrm>
                <a:off x="5922210" y="3286869"/>
                <a:ext cx="703287" cy="268756"/>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zh-CN" sz="500" dirty="0">
                    <a:solidFill>
                      <a:srgbClr val="44546A"/>
                    </a:solidFill>
                    <a:latin typeface="游ゴシック" panose="020B0400000000000000" pitchFamily="50" charset="-128"/>
                    <a:ea typeface="游ゴシック" panose="020B0400000000000000" pitchFamily="50" charset="-128"/>
                  </a:rPr>
                  <a:t>(</a:t>
                </a:r>
                <a:r>
                  <a:rPr kumimoji="1" lang="ja-JP" altLang="en-US" sz="500" dirty="0">
                    <a:solidFill>
                      <a:srgbClr val="44546A"/>
                    </a:solidFill>
                    <a:latin typeface="游ゴシック" panose="020B0400000000000000" pitchFamily="50" charset="-128"/>
                    <a:ea typeface="游ゴシック" panose="020B0400000000000000" pitchFamily="50" charset="-128"/>
                  </a:rPr>
                  <a:t>図版出典</a:t>
                </a:r>
                <a:r>
                  <a:rPr kumimoji="1" lang="en-US" altLang="ja-JP" sz="500" dirty="0">
                    <a:solidFill>
                      <a:srgbClr val="44546A"/>
                    </a:solidFill>
                    <a:latin typeface="游ゴシック" panose="020B0400000000000000" pitchFamily="50" charset="-128"/>
                    <a:ea typeface="游ゴシック" panose="020B0400000000000000" pitchFamily="50" charset="-128"/>
                  </a:rPr>
                  <a:t>)</a:t>
                </a:r>
                <a:endParaRPr kumimoji="1" lang="ja-JP" altLang="en-US" sz="500" dirty="0">
                  <a:solidFill>
                    <a:srgbClr val="44546A"/>
                  </a:solidFill>
                  <a:latin typeface="游ゴシック" panose="020B0400000000000000" pitchFamily="50" charset="-128"/>
                  <a:ea typeface="游ゴシック" panose="020B0400000000000000" pitchFamily="50" charset="-128"/>
                </a:endParaRPr>
              </a:p>
            </p:txBody>
          </p:sp>
          <p:sp>
            <p:nvSpPr>
              <p:cNvPr id="19" name="正方形/長方形 18">
                <a:extLst>
                  <a:ext uri="{FF2B5EF4-FFF2-40B4-BE49-F238E27FC236}">
                    <a16:creationId xmlns:a16="http://schemas.microsoft.com/office/drawing/2014/main" id="{2B9CB926-A823-E598-244D-25053599C84C}"/>
                  </a:ext>
                </a:extLst>
              </p:cNvPr>
              <p:cNvSpPr/>
              <p:nvPr/>
            </p:nvSpPr>
            <p:spPr>
              <a:xfrm>
                <a:off x="4428001" y="2343435"/>
                <a:ext cx="758025" cy="268756"/>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600" b="1" dirty="0">
                    <a:solidFill>
                      <a:srgbClr val="44546A"/>
                    </a:solidFill>
                    <a:latin typeface="游ゴシック" panose="020B0400000000000000" pitchFamily="50" charset="-128"/>
                    <a:ea typeface="游ゴシック" panose="020B0400000000000000" pitchFamily="50" charset="-128"/>
                  </a:rPr>
                  <a:t>図版タイトル</a:t>
                </a:r>
              </a:p>
            </p:txBody>
          </p:sp>
        </p:grpSp>
      </p:grpSp>
      <p:sp>
        <p:nvSpPr>
          <p:cNvPr id="31" name="正方形/長方形 30">
            <a:extLst>
              <a:ext uri="{FF2B5EF4-FFF2-40B4-BE49-F238E27FC236}">
                <a16:creationId xmlns:a16="http://schemas.microsoft.com/office/drawing/2014/main" id="{F7684F44-AB68-F38E-B19E-6ED41426BD70}"/>
              </a:ext>
            </a:extLst>
          </p:cNvPr>
          <p:cNvSpPr/>
          <p:nvPr/>
        </p:nvSpPr>
        <p:spPr>
          <a:xfrm>
            <a:off x="103565" y="6003841"/>
            <a:ext cx="6604661" cy="268756"/>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r>
              <a:rPr kumimoji="1" lang="ja-JP" altLang="en-US" sz="1400" b="1" dirty="0">
                <a:solidFill>
                  <a:srgbClr val="44546A"/>
                </a:solidFill>
              </a:rPr>
              <a:t>小見出し（重要な概念の図説）</a:t>
            </a:r>
          </a:p>
        </p:txBody>
      </p:sp>
      <p:sp>
        <p:nvSpPr>
          <p:cNvPr id="32" name="正方形/長方形 31">
            <a:extLst>
              <a:ext uri="{FF2B5EF4-FFF2-40B4-BE49-F238E27FC236}">
                <a16:creationId xmlns:a16="http://schemas.microsoft.com/office/drawing/2014/main" id="{671C391F-38F0-1DFE-5E29-C07813C97D2B}"/>
              </a:ext>
            </a:extLst>
          </p:cNvPr>
          <p:cNvSpPr/>
          <p:nvPr/>
        </p:nvSpPr>
        <p:spPr>
          <a:xfrm>
            <a:off x="173525" y="6301798"/>
            <a:ext cx="6506049" cy="1127859"/>
          </a:xfrm>
          <a:prstGeom prst="rect">
            <a:avLst/>
          </a:prstGeom>
          <a:solidFill>
            <a:schemeClr val="bg1"/>
          </a:solidFill>
          <a:ln>
            <a:solidFill>
              <a:schemeClr val="tx2"/>
            </a:solidFill>
          </a:ln>
        </p:spPr>
        <p:style>
          <a:lnRef idx="2">
            <a:schemeClr val="dk1"/>
          </a:lnRef>
          <a:fillRef idx="1">
            <a:schemeClr val="lt1"/>
          </a:fillRef>
          <a:effectRef idx="0">
            <a:schemeClr val="dk1"/>
          </a:effectRef>
          <a:fontRef idx="minor">
            <a:schemeClr val="dk1"/>
          </a:fontRef>
        </p:style>
        <p:txBody>
          <a:bodyPr rtlCol="0" anchor="ctr"/>
          <a:lstStyle/>
          <a:p>
            <a:r>
              <a:rPr kumimoji="1" lang="ja-JP" altLang="en-US" sz="900" b="1" dirty="0">
                <a:solidFill>
                  <a:srgbClr val="44546A"/>
                </a:solidFill>
                <a:latin typeface="+mn-ea"/>
              </a:rPr>
              <a:t>図説</a:t>
            </a:r>
          </a:p>
          <a:p>
            <a:endParaRPr kumimoji="1" lang="ja-JP" altLang="en-US" sz="500" b="1" dirty="0">
              <a:solidFill>
                <a:srgbClr val="44546A"/>
              </a:solidFill>
              <a:latin typeface="+mn-ea"/>
            </a:endParaRPr>
          </a:p>
          <a:p>
            <a:r>
              <a:rPr kumimoji="1" lang="ja-JP" altLang="en-US" sz="900" dirty="0">
                <a:solidFill>
                  <a:srgbClr val="44546A"/>
                </a:solidFill>
                <a:latin typeface="+mn-ea"/>
              </a:rPr>
              <a:t>論文の中でも特に重要な情報、概念、関係図、表等があれば大きくレイアウトして配置。</a:t>
            </a:r>
            <a:endParaRPr kumimoji="1" lang="en-US" altLang="ja-JP" sz="900" dirty="0">
              <a:solidFill>
                <a:srgbClr val="44546A"/>
              </a:solidFill>
              <a:latin typeface="+mn-ea"/>
            </a:endParaRPr>
          </a:p>
          <a:p>
            <a:r>
              <a:rPr kumimoji="1" lang="ja-JP" altLang="en-US" sz="900" dirty="0">
                <a:solidFill>
                  <a:srgbClr val="44546A"/>
                </a:solidFill>
                <a:latin typeface="+mn-ea"/>
              </a:rPr>
              <a:t>参観者にこの図を図示しながら説明できるとよい。</a:t>
            </a:r>
            <a:endParaRPr kumimoji="1" lang="en-US" altLang="ja-JP" sz="900" dirty="0">
              <a:solidFill>
                <a:srgbClr val="44546A"/>
              </a:solidFill>
              <a:latin typeface="+mn-ea"/>
            </a:endParaRPr>
          </a:p>
          <a:p>
            <a:r>
              <a:rPr kumimoji="1" lang="ja-JP" altLang="en-US" sz="900" dirty="0">
                <a:solidFill>
                  <a:srgbClr val="44546A"/>
                </a:solidFill>
                <a:latin typeface="+mn-ea"/>
              </a:rPr>
              <a:t>自作の図であれば、</a:t>
            </a:r>
            <a:r>
              <a:rPr kumimoji="1" lang="en-US" altLang="ja-JP" sz="900" dirty="0">
                <a:solidFill>
                  <a:srgbClr val="44546A"/>
                </a:solidFill>
                <a:latin typeface="+mn-ea"/>
              </a:rPr>
              <a:t>(</a:t>
            </a:r>
            <a:r>
              <a:rPr kumimoji="1" lang="ja-JP" altLang="en-US" sz="900" dirty="0">
                <a:solidFill>
                  <a:srgbClr val="44546A"/>
                </a:solidFill>
                <a:latin typeface="+mn-ea"/>
              </a:rPr>
              <a:t>著者作図</a:t>
            </a:r>
            <a:r>
              <a:rPr kumimoji="1" lang="en-US" altLang="ja-JP" sz="900" dirty="0">
                <a:solidFill>
                  <a:srgbClr val="44546A"/>
                </a:solidFill>
                <a:latin typeface="+mn-ea"/>
              </a:rPr>
              <a:t>)</a:t>
            </a:r>
            <a:r>
              <a:rPr kumimoji="1" lang="ja-JP" altLang="en-US" sz="900" dirty="0">
                <a:solidFill>
                  <a:srgbClr val="44546A"/>
                </a:solidFill>
                <a:latin typeface="+mn-ea"/>
              </a:rPr>
              <a:t>とする。引用の場合は文献表示</a:t>
            </a:r>
            <a:r>
              <a:rPr kumimoji="1" lang="en-US" altLang="ja-JP" sz="900" dirty="0">
                <a:solidFill>
                  <a:srgbClr val="44546A"/>
                </a:solidFill>
                <a:latin typeface="+mn-ea"/>
              </a:rPr>
              <a:t>(</a:t>
            </a:r>
            <a:r>
              <a:rPr kumimoji="1" lang="ja-JP" altLang="en-US" sz="900" dirty="0">
                <a:solidFill>
                  <a:srgbClr val="44546A"/>
                </a:solidFill>
                <a:latin typeface="+mn-ea"/>
              </a:rPr>
              <a:t>著者</a:t>
            </a:r>
            <a:r>
              <a:rPr kumimoji="1" lang="en-US" altLang="ja-JP" sz="900" dirty="0">
                <a:solidFill>
                  <a:srgbClr val="44546A"/>
                </a:solidFill>
                <a:latin typeface="+mn-ea"/>
              </a:rPr>
              <a:t>,</a:t>
            </a:r>
            <a:r>
              <a:rPr kumimoji="1" lang="ja-JP" altLang="en-US" sz="900" dirty="0">
                <a:solidFill>
                  <a:srgbClr val="44546A"/>
                </a:solidFill>
                <a:latin typeface="+mn-ea"/>
              </a:rPr>
              <a:t>出版年</a:t>
            </a:r>
            <a:r>
              <a:rPr kumimoji="1" lang="en-US" altLang="ja-JP" sz="900" dirty="0">
                <a:solidFill>
                  <a:srgbClr val="44546A"/>
                </a:solidFill>
                <a:latin typeface="+mn-ea"/>
              </a:rPr>
              <a:t>)</a:t>
            </a:r>
            <a:r>
              <a:rPr kumimoji="1" lang="ja-JP" altLang="en-US" sz="900" dirty="0">
                <a:solidFill>
                  <a:srgbClr val="44546A"/>
                </a:solidFill>
                <a:latin typeface="+mn-ea"/>
              </a:rPr>
              <a:t>で示す。</a:t>
            </a:r>
          </a:p>
        </p:txBody>
      </p:sp>
      <p:sp>
        <p:nvSpPr>
          <p:cNvPr id="35" name="テキスト ボックス 34">
            <a:extLst>
              <a:ext uri="{FF2B5EF4-FFF2-40B4-BE49-F238E27FC236}">
                <a16:creationId xmlns:a16="http://schemas.microsoft.com/office/drawing/2014/main" id="{A48A1489-2F12-E8E5-EC55-1A49550B61F3}"/>
              </a:ext>
            </a:extLst>
          </p:cNvPr>
          <p:cNvSpPr txBox="1"/>
          <p:nvPr/>
        </p:nvSpPr>
        <p:spPr>
          <a:xfrm>
            <a:off x="2888166" y="627418"/>
            <a:ext cx="3791408" cy="307777"/>
          </a:xfrm>
          <a:prstGeom prst="rect">
            <a:avLst/>
          </a:prstGeom>
          <a:noFill/>
        </p:spPr>
        <p:txBody>
          <a:bodyPr wrap="square">
            <a:spAutoFit/>
          </a:bodyPr>
          <a:lstStyle/>
          <a:p>
            <a:pPr algn="ctr"/>
            <a:r>
              <a:rPr lang="ja-JP" altLang="en-US" sz="1400" dirty="0">
                <a:solidFill>
                  <a:srgbClr val="44546A"/>
                </a:solidFill>
              </a:rPr>
              <a:t>中高生のための探究学習・調べる学習ひろば</a:t>
            </a:r>
            <a:endParaRPr lang="en-US" altLang="ja-JP" sz="1400" dirty="0">
              <a:solidFill>
                <a:srgbClr val="44546A"/>
              </a:solidFill>
            </a:endParaRPr>
          </a:p>
        </p:txBody>
      </p:sp>
    </p:spTree>
    <p:extLst>
      <p:ext uri="{BB962C8B-B14F-4D97-AF65-F5344CB8AC3E}">
        <p14:creationId xmlns:p14="http://schemas.microsoft.com/office/powerpoint/2010/main" val="30921104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C4944E-5BF6-AB9A-3691-510D82191EEF}"/>
            </a:ext>
          </a:extLst>
        </p:cNvPr>
        <p:cNvGrpSpPr/>
        <p:nvPr/>
      </p:nvGrpSpPr>
      <p:grpSpPr>
        <a:xfrm>
          <a:off x="0" y="0"/>
          <a:ext cx="0" cy="0"/>
          <a:chOff x="0" y="0"/>
          <a:chExt cx="0" cy="0"/>
        </a:xfrm>
      </p:grpSpPr>
      <p:grpSp>
        <p:nvGrpSpPr>
          <p:cNvPr id="24" name="グループ化 23">
            <a:extLst>
              <a:ext uri="{FF2B5EF4-FFF2-40B4-BE49-F238E27FC236}">
                <a16:creationId xmlns:a16="http://schemas.microsoft.com/office/drawing/2014/main" id="{8D929C60-D3EB-7140-0658-1AECCA924BDC}"/>
              </a:ext>
            </a:extLst>
          </p:cNvPr>
          <p:cNvGrpSpPr/>
          <p:nvPr/>
        </p:nvGrpSpPr>
        <p:grpSpPr>
          <a:xfrm>
            <a:off x="172869" y="1289427"/>
            <a:ext cx="3181736" cy="2983586"/>
            <a:chOff x="147299" y="1112135"/>
            <a:chExt cx="3206150" cy="1543765"/>
          </a:xfrm>
        </p:grpSpPr>
        <p:sp>
          <p:nvSpPr>
            <p:cNvPr id="15" name="正方形/長方形 14">
              <a:extLst>
                <a:ext uri="{FF2B5EF4-FFF2-40B4-BE49-F238E27FC236}">
                  <a16:creationId xmlns:a16="http://schemas.microsoft.com/office/drawing/2014/main" id="{33FC09E0-8870-E977-50A0-29074843350D}"/>
                </a:ext>
              </a:extLst>
            </p:cNvPr>
            <p:cNvSpPr/>
            <p:nvPr/>
          </p:nvSpPr>
          <p:spPr>
            <a:xfrm>
              <a:off x="1175861" y="1616895"/>
              <a:ext cx="1139709" cy="728024"/>
            </a:xfrm>
            <a:prstGeom prst="rect">
              <a:avLst/>
            </a:prstGeom>
            <a:solidFill>
              <a:schemeClr val="tx2">
                <a:lumMod val="60000"/>
                <a:lumOff val="40000"/>
              </a:schemeClr>
            </a:solidFill>
            <a:ln>
              <a:noFill/>
            </a:ln>
          </p:spPr>
          <p:style>
            <a:lnRef idx="2">
              <a:schemeClr val="dk1"/>
            </a:lnRef>
            <a:fillRef idx="1">
              <a:schemeClr val="lt1"/>
            </a:fillRef>
            <a:effectRef idx="0">
              <a:schemeClr val="dk1"/>
            </a:effectRef>
            <a:fontRef idx="minor">
              <a:schemeClr val="dk1"/>
            </a:fontRef>
          </p:style>
          <p:txBody>
            <a:bodyPr rtlCol="0" anchor="ctr"/>
            <a:lstStyle/>
            <a:p>
              <a:endParaRPr kumimoji="1" lang="en-US" altLang="ja-JP" sz="1050" dirty="0">
                <a:solidFill>
                  <a:srgbClr val="44546A"/>
                </a:solidFill>
              </a:endParaRPr>
            </a:p>
          </p:txBody>
        </p:sp>
        <p:sp>
          <p:nvSpPr>
            <p:cNvPr id="2" name="正方形/長方形 1">
              <a:extLst>
                <a:ext uri="{FF2B5EF4-FFF2-40B4-BE49-F238E27FC236}">
                  <a16:creationId xmlns:a16="http://schemas.microsoft.com/office/drawing/2014/main" id="{98134B36-22B4-1B41-F033-89DDA1D0731F}"/>
                </a:ext>
              </a:extLst>
            </p:cNvPr>
            <p:cNvSpPr/>
            <p:nvPr/>
          </p:nvSpPr>
          <p:spPr>
            <a:xfrm>
              <a:off x="147299" y="1112135"/>
              <a:ext cx="3206149" cy="728024"/>
            </a:xfrm>
            <a:prstGeom prst="rect">
              <a:avLst/>
            </a:prstGeom>
            <a:solidFill>
              <a:schemeClr val="accent1">
                <a:lumMod val="20000"/>
                <a:lumOff val="80000"/>
              </a:schemeClr>
            </a:solidFill>
            <a:ln>
              <a:solidFill>
                <a:schemeClr val="tx2"/>
              </a:solidFill>
            </a:ln>
          </p:spPr>
          <p:style>
            <a:lnRef idx="2">
              <a:schemeClr val="dk1"/>
            </a:lnRef>
            <a:fillRef idx="1">
              <a:schemeClr val="lt1"/>
            </a:fillRef>
            <a:effectRef idx="0">
              <a:schemeClr val="dk1"/>
            </a:effectRef>
            <a:fontRef idx="minor">
              <a:schemeClr val="dk1"/>
            </a:fontRef>
          </p:style>
          <p:txBody>
            <a:bodyPr rtlCol="0" anchor="ctr"/>
            <a:lstStyle/>
            <a:p>
              <a:r>
                <a:rPr kumimoji="1" lang="en-US" altLang="ja-JP" sz="900" b="1" dirty="0">
                  <a:solidFill>
                    <a:srgbClr val="44546A"/>
                  </a:solidFill>
                </a:rPr>
                <a:t>FW</a:t>
              </a:r>
              <a:r>
                <a:rPr kumimoji="1" lang="ja-JP" altLang="en-US" sz="900" b="1" dirty="0">
                  <a:solidFill>
                    <a:srgbClr val="44546A"/>
                  </a:solidFill>
                </a:rPr>
                <a:t>方法１</a:t>
              </a:r>
              <a:endParaRPr kumimoji="1" lang="en-US" altLang="ja-JP" sz="900" b="1" dirty="0">
                <a:solidFill>
                  <a:srgbClr val="44546A"/>
                </a:solidFill>
              </a:endParaRPr>
            </a:p>
            <a:p>
              <a:endParaRPr kumimoji="1" lang="en-US" altLang="ja-JP" sz="500" dirty="0">
                <a:solidFill>
                  <a:srgbClr val="44546A"/>
                </a:solidFill>
              </a:endParaRPr>
            </a:p>
            <a:p>
              <a:r>
                <a:rPr kumimoji="1" lang="ja-JP" altLang="en-US" sz="900" dirty="0">
                  <a:solidFill>
                    <a:srgbClr val="44546A"/>
                  </a:solidFill>
                </a:rPr>
                <a:t>専門家への取材やプロジェクトなど、何を、何のために、どのように行ったか説明。</a:t>
              </a:r>
              <a:endParaRPr kumimoji="1" lang="en-US" altLang="ja-JP" sz="900" dirty="0">
                <a:solidFill>
                  <a:srgbClr val="44546A"/>
                </a:solidFill>
              </a:endParaRPr>
            </a:p>
          </p:txBody>
        </p:sp>
        <p:sp>
          <p:nvSpPr>
            <p:cNvPr id="12" name="正方形/長方形 11">
              <a:extLst>
                <a:ext uri="{FF2B5EF4-FFF2-40B4-BE49-F238E27FC236}">
                  <a16:creationId xmlns:a16="http://schemas.microsoft.com/office/drawing/2014/main" id="{AD5AF32A-B040-CF43-6033-590A744DE9FF}"/>
                </a:ext>
              </a:extLst>
            </p:cNvPr>
            <p:cNvSpPr/>
            <p:nvPr/>
          </p:nvSpPr>
          <p:spPr>
            <a:xfrm>
              <a:off x="147299" y="1927876"/>
              <a:ext cx="3206150" cy="728024"/>
            </a:xfrm>
            <a:prstGeom prst="rect">
              <a:avLst/>
            </a:prstGeom>
            <a:solidFill>
              <a:schemeClr val="accent1">
                <a:lumMod val="20000"/>
                <a:lumOff val="80000"/>
              </a:schemeClr>
            </a:solidFill>
            <a:ln>
              <a:solidFill>
                <a:schemeClr val="tx2"/>
              </a:solidFill>
            </a:ln>
          </p:spPr>
          <p:style>
            <a:lnRef idx="2">
              <a:schemeClr val="dk1"/>
            </a:lnRef>
            <a:fillRef idx="1">
              <a:schemeClr val="lt1"/>
            </a:fillRef>
            <a:effectRef idx="0">
              <a:schemeClr val="dk1"/>
            </a:effectRef>
            <a:fontRef idx="minor">
              <a:schemeClr val="dk1"/>
            </a:fontRef>
          </p:style>
          <p:txBody>
            <a:bodyPr rtlCol="0" anchor="ctr"/>
            <a:lstStyle/>
            <a:p>
              <a:r>
                <a:rPr kumimoji="1" lang="en-US" altLang="ja-JP" sz="900" b="1" dirty="0">
                  <a:solidFill>
                    <a:srgbClr val="44546A"/>
                  </a:solidFill>
                </a:rPr>
                <a:t>FW</a:t>
              </a:r>
              <a:r>
                <a:rPr kumimoji="1" lang="ja-JP" altLang="en-US" sz="900" b="1" dirty="0">
                  <a:solidFill>
                    <a:srgbClr val="44546A"/>
                  </a:solidFill>
                </a:rPr>
                <a:t>結果１</a:t>
              </a:r>
              <a:endParaRPr kumimoji="1" lang="en-US" altLang="ja-JP" sz="900" b="1" dirty="0">
                <a:solidFill>
                  <a:srgbClr val="44546A"/>
                </a:solidFill>
              </a:endParaRPr>
            </a:p>
            <a:p>
              <a:endParaRPr kumimoji="1" lang="en-US" altLang="ja-JP" sz="500" dirty="0">
                <a:solidFill>
                  <a:srgbClr val="44546A"/>
                </a:solidFill>
              </a:endParaRPr>
            </a:p>
            <a:p>
              <a:r>
                <a:rPr kumimoji="1" lang="ja-JP" altLang="en-US" sz="900" dirty="0">
                  <a:solidFill>
                    <a:srgbClr val="44546A"/>
                  </a:solidFill>
                </a:rPr>
                <a:t>専門家への取材やプロジェクトなどによって、何がわかったのか、そこから何を考えたのかを説明。</a:t>
              </a:r>
              <a:endParaRPr kumimoji="1" lang="en-US" altLang="ja-JP" sz="900" dirty="0">
                <a:solidFill>
                  <a:srgbClr val="44546A"/>
                </a:solidFill>
              </a:endParaRPr>
            </a:p>
          </p:txBody>
        </p:sp>
      </p:grpSp>
      <p:sp>
        <p:nvSpPr>
          <p:cNvPr id="22" name="正方形/長方形 21">
            <a:extLst>
              <a:ext uri="{FF2B5EF4-FFF2-40B4-BE49-F238E27FC236}">
                <a16:creationId xmlns:a16="http://schemas.microsoft.com/office/drawing/2014/main" id="{C1C75E22-D717-FC5B-124A-C6218BBFE400}"/>
              </a:ext>
            </a:extLst>
          </p:cNvPr>
          <p:cNvSpPr/>
          <p:nvPr/>
        </p:nvSpPr>
        <p:spPr>
          <a:xfrm>
            <a:off x="179693" y="9104768"/>
            <a:ext cx="6503299" cy="672161"/>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r>
              <a:rPr kumimoji="1" lang="en-US" altLang="ja-JP" sz="600" dirty="0">
                <a:solidFill>
                  <a:srgbClr val="44546A"/>
                </a:solidFill>
              </a:rPr>
              <a:t>【</a:t>
            </a:r>
            <a:r>
              <a:rPr kumimoji="1" lang="ja-JP" altLang="en-US" sz="600" dirty="0">
                <a:solidFill>
                  <a:srgbClr val="44546A"/>
                </a:solidFill>
              </a:rPr>
              <a:t>参考文献一覧</a:t>
            </a:r>
            <a:r>
              <a:rPr kumimoji="1" lang="en-US" altLang="ja-JP" sz="600" dirty="0">
                <a:solidFill>
                  <a:srgbClr val="44546A"/>
                </a:solidFill>
              </a:rPr>
              <a:t>】</a:t>
            </a:r>
          </a:p>
          <a:p>
            <a:r>
              <a:rPr kumimoji="1" lang="ja-JP" altLang="en-US" sz="600" dirty="0">
                <a:solidFill>
                  <a:srgbClr val="44546A"/>
                </a:solidFill>
              </a:rPr>
              <a:t>使った参考文献は全て書く。書き方は論文の「参考文献一覧」と同様</a:t>
            </a:r>
            <a:endParaRPr kumimoji="1" lang="en-US" altLang="ja-JP" sz="600" dirty="0">
              <a:solidFill>
                <a:srgbClr val="44546A"/>
              </a:solidFill>
            </a:endParaRPr>
          </a:p>
        </p:txBody>
      </p:sp>
      <p:grpSp>
        <p:nvGrpSpPr>
          <p:cNvPr id="25" name="グループ化 24">
            <a:extLst>
              <a:ext uri="{FF2B5EF4-FFF2-40B4-BE49-F238E27FC236}">
                <a16:creationId xmlns:a16="http://schemas.microsoft.com/office/drawing/2014/main" id="{BFFA8622-C255-38D8-F50B-DF19B20D1A66}"/>
              </a:ext>
            </a:extLst>
          </p:cNvPr>
          <p:cNvGrpSpPr/>
          <p:nvPr/>
        </p:nvGrpSpPr>
        <p:grpSpPr>
          <a:xfrm>
            <a:off x="117555" y="5704072"/>
            <a:ext cx="6604661" cy="1634462"/>
            <a:chOff x="126668" y="4181984"/>
            <a:chExt cx="6604661" cy="1634462"/>
          </a:xfrm>
        </p:grpSpPr>
        <p:sp>
          <p:nvSpPr>
            <p:cNvPr id="26" name="正方形/長方形 25">
              <a:extLst>
                <a:ext uri="{FF2B5EF4-FFF2-40B4-BE49-F238E27FC236}">
                  <a16:creationId xmlns:a16="http://schemas.microsoft.com/office/drawing/2014/main" id="{B7F82548-9B67-BA92-373F-7FCF4D1B4AB3}"/>
                </a:ext>
              </a:extLst>
            </p:cNvPr>
            <p:cNvSpPr/>
            <p:nvPr/>
          </p:nvSpPr>
          <p:spPr>
            <a:xfrm>
              <a:off x="172871" y="4450740"/>
              <a:ext cx="6510123" cy="1365706"/>
            </a:xfrm>
            <a:prstGeom prst="rect">
              <a:avLst/>
            </a:prstGeom>
            <a:solidFill>
              <a:schemeClr val="bg1"/>
            </a:solidFill>
            <a:ln>
              <a:solidFill>
                <a:schemeClr val="tx2"/>
              </a:solidFill>
            </a:ln>
          </p:spPr>
          <p:style>
            <a:lnRef idx="2">
              <a:schemeClr val="dk1"/>
            </a:lnRef>
            <a:fillRef idx="1">
              <a:schemeClr val="lt1"/>
            </a:fillRef>
            <a:effectRef idx="0">
              <a:schemeClr val="dk1"/>
            </a:effectRef>
            <a:fontRef idx="minor">
              <a:schemeClr val="dk1"/>
            </a:fontRef>
          </p:style>
          <p:txBody>
            <a:bodyPr rtlCol="0" anchor="ctr"/>
            <a:lstStyle/>
            <a:p>
              <a:r>
                <a:rPr kumimoji="1" lang="ja-JP" altLang="en-US" sz="900" dirty="0">
                  <a:solidFill>
                    <a:srgbClr val="44546A"/>
                  </a:solidFill>
                </a:rPr>
                <a:t>結論。論文の終章の内容を簡潔にまとめる。</a:t>
              </a:r>
              <a:endParaRPr kumimoji="1" lang="en-US" altLang="ja-JP" sz="900" dirty="0">
                <a:solidFill>
                  <a:srgbClr val="44546A"/>
                </a:solidFill>
              </a:endParaRPr>
            </a:p>
          </p:txBody>
        </p:sp>
        <p:sp>
          <p:nvSpPr>
            <p:cNvPr id="27" name="正方形/長方形 26">
              <a:extLst>
                <a:ext uri="{FF2B5EF4-FFF2-40B4-BE49-F238E27FC236}">
                  <a16:creationId xmlns:a16="http://schemas.microsoft.com/office/drawing/2014/main" id="{58532E9E-C239-2F8A-0951-6936A36911BF}"/>
                </a:ext>
              </a:extLst>
            </p:cNvPr>
            <p:cNvSpPr/>
            <p:nvPr/>
          </p:nvSpPr>
          <p:spPr>
            <a:xfrm>
              <a:off x="126668" y="4181984"/>
              <a:ext cx="6604661" cy="268756"/>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r>
                <a:rPr kumimoji="1" lang="ja-JP" altLang="en-US" sz="1400" b="1" dirty="0">
                  <a:solidFill>
                    <a:srgbClr val="44546A"/>
                  </a:solidFill>
                </a:rPr>
                <a:t>小見出し</a:t>
              </a:r>
              <a:r>
                <a:rPr kumimoji="1" lang="en-US" altLang="ja-JP" sz="1400" b="1" dirty="0">
                  <a:solidFill>
                    <a:srgbClr val="44546A"/>
                  </a:solidFill>
                </a:rPr>
                <a:t>(</a:t>
              </a:r>
              <a:r>
                <a:rPr kumimoji="1" lang="ja-JP" altLang="en-US" sz="1400" b="1" dirty="0">
                  <a:solidFill>
                    <a:srgbClr val="44546A"/>
                  </a:solidFill>
                </a:rPr>
                <a:t>分析結果・考察・結論</a:t>
              </a:r>
              <a:r>
                <a:rPr kumimoji="1" lang="en-US" altLang="ja-JP" sz="1400" b="1" dirty="0">
                  <a:solidFill>
                    <a:srgbClr val="44546A"/>
                  </a:solidFill>
                </a:rPr>
                <a:t>)</a:t>
              </a:r>
              <a:endParaRPr kumimoji="1" lang="ja-JP" altLang="en-US" sz="1400" b="1" dirty="0">
                <a:solidFill>
                  <a:srgbClr val="44546A"/>
                </a:solidFill>
              </a:endParaRPr>
            </a:p>
          </p:txBody>
        </p:sp>
      </p:grpSp>
      <p:grpSp>
        <p:nvGrpSpPr>
          <p:cNvPr id="54" name="グループ化 53">
            <a:extLst>
              <a:ext uri="{FF2B5EF4-FFF2-40B4-BE49-F238E27FC236}">
                <a16:creationId xmlns:a16="http://schemas.microsoft.com/office/drawing/2014/main" id="{304061F1-25CD-EF4E-B369-F01533D98F2F}"/>
              </a:ext>
            </a:extLst>
          </p:cNvPr>
          <p:cNvGrpSpPr/>
          <p:nvPr/>
        </p:nvGrpSpPr>
        <p:grpSpPr>
          <a:xfrm>
            <a:off x="3478982" y="1289893"/>
            <a:ext cx="3181737" cy="2982671"/>
            <a:chOff x="172870" y="6275931"/>
            <a:chExt cx="3206150" cy="1543291"/>
          </a:xfrm>
        </p:grpSpPr>
        <p:sp>
          <p:nvSpPr>
            <p:cNvPr id="55" name="正方形/長方形 54">
              <a:extLst>
                <a:ext uri="{FF2B5EF4-FFF2-40B4-BE49-F238E27FC236}">
                  <a16:creationId xmlns:a16="http://schemas.microsoft.com/office/drawing/2014/main" id="{4B0E2F79-6F69-E29B-C5FB-E12921CFAF93}"/>
                </a:ext>
              </a:extLst>
            </p:cNvPr>
            <p:cNvSpPr/>
            <p:nvPr/>
          </p:nvSpPr>
          <p:spPr>
            <a:xfrm>
              <a:off x="1201432" y="6780691"/>
              <a:ext cx="1139709" cy="728024"/>
            </a:xfrm>
            <a:prstGeom prst="rect">
              <a:avLst/>
            </a:prstGeom>
            <a:solidFill>
              <a:schemeClr val="tx2">
                <a:lumMod val="60000"/>
                <a:lumOff val="40000"/>
              </a:schemeClr>
            </a:solidFill>
            <a:ln>
              <a:noFill/>
            </a:ln>
          </p:spPr>
          <p:style>
            <a:lnRef idx="2">
              <a:schemeClr val="dk1"/>
            </a:lnRef>
            <a:fillRef idx="1">
              <a:schemeClr val="lt1"/>
            </a:fillRef>
            <a:effectRef idx="0">
              <a:schemeClr val="dk1"/>
            </a:effectRef>
            <a:fontRef idx="minor">
              <a:schemeClr val="dk1"/>
            </a:fontRef>
          </p:style>
          <p:txBody>
            <a:bodyPr rtlCol="0" anchor="ctr"/>
            <a:lstStyle/>
            <a:p>
              <a:endParaRPr kumimoji="1" lang="en-US" altLang="ja-JP" sz="1050" dirty="0">
                <a:solidFill>
                  <a:srgbClr val="44546A"/>
                </a:solidFill>
              </a:endParaRPr>
            </a:p>
          </p:txBody>
        </p:sp>
        <p:sp>
          <p:nvSpPr>
            <p:cNvPr id="56" name="正方形/長方形 55">
              <a:extLst>
                <a:ext uri="{FF2B5EF4-FFF2-40B4-BE49-F238E27FC236}">
                  <a16:creationId xmlns:a16="http://schemas.microsoft.com/office/drawing/2014/main" id="{F0CD97E3-E00D-0B74-1D81-C6515AEEA6D9}"/>
                </a:ext>
              </a:extLst>
            </p:cNvPr>
            <p:cNvSpPr/>
            <p:nvPr/>
          </p:nvSpPr>
          <p:spPr>
            <a:xfrm>
              <a:off x="172870" y="6275931"/>
              <a:ext cx="3206149" cy="728024"/>
            </a:xfrm>
            <a:prstGeom prst="rect">
              <a:avLst/>
            </a:prstGeom>
            <a:solidFill>
              <a:schemeClr val="accent1">
                <a:lumMod val="20000"/>
                <a:lumOff val="80000"/>
              </a:schemeClr>
            </a:solidFill>
            <a:ln>
              <a:solidFill>
                <a:schemeClr val="tx2"/>
              </a:solidFill>
            </a:ln>
          </p:spPr>
          <p:style>
            <a:lnRef idx="2">
              <a:schemeClr val="dk1"/>
            </a:lnRef>
            <a:fillRef idx="1">
              <a:schemeClr val="lt1"/>
            </a:fillRef>
            <a:effectRef idx="0">
              <a:schemeClr val="dk1"/>
            </a:effectRef>
            <a:fontRef idx="minor">
              <a:schemeClr val="dk1"/>
            </a:fontRef>
          </p:style>
          <p:txBody>
            <a:bodyPr rtlCol="0" anchor="ctr"/>
            <a:lstStyle/>
            <a:p>
              <a:r>
                <a:rPr kumimoji="1" lang="en-US" altLang="ja-JP" sz="900" b="1" dirty="0">
                  <a:solidFill>
                    <a:srgbClr val="44546A"/>
                  </a:solidFill>
                </a:rPr>
                <a:t>FW</a:t>
              </a:r>
              <a:r>
                <a:rPr kumimoji="1" lang="ja-JP" altLang="en-US" sz="900" b="1" dirty="0">
                  <a:solidFill>
                    <a:srgbClr val="44546A"/>
                  </a:solidFill>
                </a:rPr>
                <a:t>方法２</a:t>
              </a:r>
              <a:endParaRPr kumimoji="1" lang="en-US" altLang="ja-JP" sz="900" b="1" dirty="0">
                <a:solidFill>
                  <a:srgbClr val="44546A"/>
                </a:solidFill>
              </a:endParaRPr>
            </a:p>
            <a:p>
              <a:endParaRPr kumimoji="1" lang="en-US" altLang="ja-JP" sz="500" dirty="0">
                <a:solidFill>
                  <a:srgbClr val="44546A"/>
                </a:solidFill>
              </a:endParaRPr>
            </a:p>
            <a:p>
              <a:r>
                <a:rPr kumimoji="1" lang="ja-JP" altLang="en-US" sz="900" dirty="0">
                  <a:solidFill>
                    <a:srgbClr val="44546A"/>
                  </a:solidFill>
                </a:rPr>
                <a:t>専門家への取材やプロジェクトなど、何を、何のために、どのように行ったか説明。</a:t>
              </a:r>
              <a:endParaRPr kumimoji="1" lang="en-US" altLang="ja-JP" sz="900" dirty="0">
                <a:solidFill>
                  <a:srgbClr val="44546A"/>
                </a:solidFill>
              </a:endParaRPr>
            </a:p>
          </p:txBody>
        </p:sp>
        <p:sp>
          <p:nvSpPr>
            <p:cNvPr id="58" name="正方形/長方形 57">
              <a:extLst>
                <a:ext uri="{FF2B5EF4-FFF2-40B4-BE49-F238E27FC236}">
                  <a16:creationId xmlns:a16="http://schemas.microsoft.com/office/drawing/2014/main" id="{5B9F3A31-335F-D6D5-2C36-D9216EADF953}"/>
                </a:ext>
              </a:extLst>
            </p:cNvPr>
            <p:cNvSpPr/>
            <p:nvPr/>
          </p:nvSpPr>
          <p:spPr>
            <a:xfrm>
              <a:off x="172870" y="7091197"/>
              <a:ext cx="3206150" cy="728025"/>
            </a:xfrm>
            <a:prstGeom prst="rect">
              <a:avLst/>
            </a:prstGeom>
            <a:solidFill>
              <a:schemeClr val="accent1">
                <a:lumMod val="20000"/>
                <a:lumOff val="80000"/>
              </a:schemeClr>
            </a:solidFill>
            <a:ln>
              <a:solidFill>
                <a:schemeClr val="tx2"/>
              </a:solidFill>
            </a:ln>
          </p:spPr>
          <p:style>
            <a:lnRef idx="2">
              <a:schemeClr val="dk1"/>
            </a:lnRef>
            <a:fillRef idx="1">
              <a:schemeClr val="lt1"/>
            </a:fillRef>
            <a:effectRef idx="0">
              <a:schemeClr val="dk1"/>
            </a:effectRef>
            <a:fontRef idx="minor">
              <a:schemeClr val="dk1"/>
            </a:fontRef>
          </p:style>
          <p:txBody>
            <a:bodyPr rtlCol="0" anchor="ctr"/>
            <a:lstStyle/>
            <a:p>
              <a:r>
                <a:rPr kumimoji="1" lang="en-US" altLang="ja-JP" sz="900" b="1" dirty="0">
                  <a:solidFill>
                    <a:srgbClr val="44546A"/>
                  </a:solidFill>
                </a:rPr>
                <a:t>FW</a:t>
              </a:r>
              <a:r>
                <a:rPr kumimoji="1" lang="ja-JP" altLang="en-US" sz="900" b="1" dirty="0">
                  <a:solidFill>
                    <a:srgbClr val="44546A"/>
                  </a:solidFill>
                </a:rPr>
                <a:t>結果２</a:t>
              </a:r>
              <a:endParaRPr kumimoji="1" lang="en-US" altLang="ja-JP" sz="900" b="1" dirty="0">
                <a:solidFill>
                  <a:srgbClr val="44546A"/>
                </a:solidFill>
              </a:endParaRPr>
            </a:p>
            <a:p>
              <a:endParaRPr kumimoji="1" lang="en-US" altLang="ja-JP" sz="500" dirty="0">
                <a:solidFill>
                  <a:srgbClr val="44546A"/>
                </a:solidFill>
              </a:endParaRPr>
            </a:p>
            <a:p>
              <a:r>
                <a:rPr kumimoji="1" lang="ja-JP" altLang="en-US" sz="900" dirty="0">
                  <a:solidFill>
                    <a:srgbClr val="44546A"/>
                  </a:solidFill>
                </a:rPr>
                <a:t>専門家への取材やプロジェクトなどによって、何がわかったのか、そこから何を考えたのかを説明。</a:t>
              </a:r>
              <a:endParaRPr kumimoji="1" lang="en-US" altLang="ja-JP" sz="900" dirty="0">
                <a:solidFill>
                  <a:srgbClr val="44546A"/>
                </a:solidFill>
              </a:endParaRPr>
            </a:p>
          </p:txBody>
        </p:sp>
      </p:grpSp>
      <p:sp>
        <p:nvSpPr>
          <p:cNvPr id="23" name="正方形/長方形 22">
            <a:extLst>
              <a:ext uri="{FF2B5EF4-FFF2-40B4-BE49-F238E27FC236}">
                <a16:creationId xmlns:a16="http://schemas.microsoft.com/office/drawing/2014/main" id="{DB1C95AC-EA6D-34E3-0740-E1057F5B5C9E}"/>
              </a:ext>
            </a:extLst>
          </p:cNvPr>
          <p:cNvSpPr/>
          <p:nvPr/>
        </p:nvSpPr>
        <p:spPr>
          <a:xfrm>
            <a:off x="183551" y="4358103"/>
            <a:ext cx="1533738" cy="1239810"/>
          </a:xfrm>
          <a:prstGeom prst="rect">
            <a:avLst/>
          </a:prstGeom>
          <a:noFill/>
          <a:ln>
            <a:solidFill>
              <a:schemeClr val="tx2"/>
            </a:solidFill>
          </a:ln>
        </p:spPr>
        <p:style>
          <a:lnRef idx="2">
            <a:schemeClr val="dk1"/>
          </a:lnRef>
          <a:fillRef idx="1">
            <a:schemeClr val="lt1"/>
          </a:fillRef>
          <a:effectRef idx="0">
            <a:schemeClr val="dk1"/>
          </a:effectRef>
          <a:fontRef idx="minor">
            <a:schemeClr val="dk1"/>
          </a:fontRef>
        </p:style>
        <p:txBody>
          <a:bodyPr rtlCol="0" anchor="ctr"/>
          <a:lstStyle/>
          <a:p>
            <a:r>
              <a:rPr kumimoji="1" lang="ja-JP" altLang="en-US" sz="900" b="1" dirty="0">
                <a:solidFill>
                  <a:srgbClr val="44546A"/>
                </a:solidFill>
              </a:rPr>
              <a:t>フィールドワークで撮影した写真、分析結果のグラフ、作成した表などがあればたくさんいれる</a:t>
            </a:r>
            <a:endParaRPr kumimoji="1" lang="en-US" altLang="ja-JP" sz="900" b="1" dirty="0">
              <a:solidFill>
                <a:srgbClr val="44546A"/>
              </a:solidFill>
            </a:endParaRPr>
          </a:p>
        </p:txBody>
      </p:sp>
      <p:sp>
        <p:nvSpPr>
          <p:cNvPr id="6" name="正方形/長方形 5">
            <a:extLst>
              <a:ext uri="{FF2B5EF4-FFF2-40B4-BE49-F238E27FC236}">
                <a16:creationId xmlns:a16="http://schemas.microsoft.com/office/drawing/2014/main" id="{6268D9CE-122A-3F64-FC4F-6A1CAAD98C57}"/>
              </a:ext>
            </a:extLst>
          </p:cNvPr>
          <p:cNvSpPr/>
          <p:nvPr/>
        </p:nvSpPr>
        <p:spPr>
          <a:xfrm>
            <a:off x="1845280" y="4355397"/>
            <a:ext cx="1509324" cy="1239810"/>
          </a:xfrm>
          <a:prstGeom prst="rect">
            <a:avLst/>
          </a:prstGeom>
          <a:noFill/>
          <a:ln>
            <a:solidFill>
              <a:schemeClr val="tx2"/>
            </a:solidFill>
          </a:ln>
        </p:spPr>
        <p:style>
          <a:lnRef idx="2">
            <a:schemeClr val="dk1"/>
          </a:lnRef>
          <a:fillRef idx="1">
            <a:schemeClr val="lt1"/>
          </a:fillRef>
          <a:effectRef idx="0">
            <a:schemeClr val="dk1"/>
          </a:effectRef>
          <a:fontRef idx="minor">
            <a:schemeClr val="dk1"/>
          </a:fontRef>
        </p:style>
        <p:txBody>
          <a:bodyPr rtlCol="0" anchor="ctr"/>
          <a:lstStyle/>
          <a:p>
            <a:r>
              <a:rPr kumimoji="1" lang="ja-JP" altLang="en-US" sz="900" b="1" dirty="0">
                <a:solidFill>
                  <a:srgbClr val="44546A"/>
                </a:solidFill>
              </a:rPr>
              <a:t>フィールドワークで撮影した写真、分析結果のグラフ、作成した表などがあればたくさんいれる</a:t>
            </a:r>
            <a:endParaRPr kumimoji="1" lang="en-US" altLang="ja-JP" sz="900" b="1" dirty="0">
              <a:solidFill>
                <a:srgbClr val="44546A"/>
              </a:solidFill>
            </a:endParaRPr>
          </a:p>
        </p:txBody>
      </p:sp>
      <p:sp>
        <p:nvSpPr>
          <p:cNvPr id="7" name="正方形/長方形 6">
            <a:extLst>
              <a:ext uri="{FF2B5EF4-FFF2-40B4-BE49-F238E27FC236}">
                <a16:creationId xmlns:a16="http://schemas.microsoft.com/office/drawing/2014/main" id="{79F41516-A4CC-09EC-3CF2-9D8D3F72B7E8}"/>
              </a:ext>
            </a:extLst>
          </p:cNvPr>
          <p:cNvSpPr/>
          <p:nvPr/>
        </p:nvSpPr>
        <p:spPr>
          <a:xfrm>
            <a:off x="3478982" y="4355397"/>
            <a:ext cx="1509326" cy="1239810"/>
          </a:xfrm>
          <a:prstGeom prst="rect">
            <a:avLst/>
          </a:prstGeom>
          <a:noFill/>
          <a:ln>
            <a:solidFill>
              <a:schemeClr val="tx2"/>
            </a:solidFill>
          </a:ln>
        </p:spPr>
        <p:style>
          <a:lnRef idx="2">
            <a:schemeClr val="dk1"/>
          </a:lnRef>
          <a:fillRef idx="1">
            <a:schemeClr val="lt1"/>
          </a:fillRef>
          <a:effectRef idx="0">
            <a:schemeClr val="dk1"/>
          </a:effectRef>
          <a:fontRef idx="minor">
            <a:schemeClr val="dk1"/>
          </a:fontRef>
        </p:style>
        <p:txBody>
          <a:bodyPr rtlCol="0" anchor="ctr"/>
          <a:lstStyle/>
          <a:p>
            <a:r>
              <a:rPr kumimoji="1" lang="ja-JP" altLang="en-US" sz="900" b="1" dirty="0">
                <a:solidFill>
                  <a:srgbClr val="44546A"/>
                </a:solidFill>
              </a:rPr>
              <a:t>フィールドワークで撮影した写真、分析結果のグラフ、作成した表などがあればたくさんいれる</a:t>
            </a:r>
            <a:endParaRPr kumimoji="1" lang="en-US" altLang="ja-JP" sz="900" b="1" dirty="0">
              <a:solidFill>
                <a:srgbClr val="44546A"/>
              </a:solidFill>
            </a:endParaRPr>
          </a:p>
        </p:txBody>
      </p:sp>
      <p:sp>
        <p:nvSpPr>
          <p:cNvPr id="8" name="正方形/長方形 7">
            <a:extLst>
              <a:ext uri="{FF2B5EF4-FFF2-40B4-BE49-F238E27FC236}">
                <a16:creationId xmlns:a16="http://schemas.microsoft.com/office/drawing/2014/main" id="{ED9B2C45-AC07-89F0-DCC5-81DF54FDD82F}"/>
              </a:ext>
            </a:extLst>
          </p:cNvPr>
          <p:cNvSpPr/>
          <p:nvPr/>
        </p:nvSpPr>
        <p:spPr>
          <a:xfrm>
            <a:off x="5140713" y="4355397"/>
            <a:ext cx="1533738" cy="1239810"/>
          </a:xfrm>
          <a:prstGeom prst="rect">
            <a:avLst/>
          </a:prstGeom>
          <a:noFill/>
          <a:ln>
            <a:solidFill>
              <a:schemeClr val="tx2"/>
            </a:solidFill>
          </a:ln>
        </p:spPr>
        <p:style>
          <a:lnRef idx="2">
            <a:schemeClr val="dk1"/>
          </a:lnRef>
          <a:fillRef idx="1">
            <a:schemeClr val="lt1"/>
          </a:fillRef>
          <a:effectRef idx="0">
            <a:schemeClr val="dk1"/>
          </a:effectRef>
          <a:fontRef idx="minor">
            <a:schemeClr val="dk1"/>
          </a:fontRef>
        </p:style>
        <p:txBody>
          <a:bodyPr rtlCol="0" anchor="ctr"/>
          <a:lstStyle/>
          <a:p>
            <a:r>
              <a:rPr kumimoji="1" lang="ja-JP" altLang="en-US" sz="900" b="1" dirty="0">
                <a:solidFill>
                  <a:srgbClr val="44546A"/>
                </a:solidFill>
              </a:rPr>
              <a:t>フィールドワークで撮影した写真、分析結果のグラフ、作成した表などがあればたくさんいれる</a:t>
            </a:r>
            <a:endParaRPr kumimoji="1" lang="en-US" altLang="ja-JP" sz="900" b="1" dirty="0">
              <a:solidFill>
                <a:srgbClr val="44546A"/>
              </a:solidFill>
            </a:endParaRPr>
          </a:p>
        </p:txBody>
      </p:sp>
      <p:grpSp>
        <p:nvGrpSpPr>
          <p:cNvPr id="9" name="グループ化 8">
            <a:extLst>
              <a:ext uri="{FF2B5EF4-FFF2-40B4-BE49-F238E27FC236}">
                <a16:creationId xmlns:a16="http://schemas.microsoft.com/office/drawing/2014/main" id="{153D86A7-1617-BE6A-76B9-5D5F149917FA}"/>
              </a:ext>
            </a:extLst>
          </p:cNvPr>
          <p:cNvGrpSpPr/>
          <p:nvPr/>
        </p:nvGrpSpPr>
        <p:grpSpPr>
          <a:xfrm>
            <a:off x="126666" y="7589059"/>
            <a:ext cx="6604661" cy="1407867"/>
            <a:chOff x="126668" y="4181984"/>
            <a:chExt cx="6604661" cy="1407867"/>
          </a:xfrm>
        </p:grpSpPr>
        <p:sp>
          <p:nvSpPr>
            <p:cNvPr id="10" name="正方形/長方形 9">
              <a:extLst>
                <a:ext uri="{FF2B5EF4-FFF2-40B4-BE49-F238E27FC236}">
                  <a16:creationId xmlns:a16="http://schemas.microsoft.com/office/drawing/2014/main" id="{C63DB2D8-4E77-F4E3-752C-BA8961AAD146}"/>
                </a:ext>
              </a:extLst>
            </p:cNvPr>
            <p:cNvSpPr/>
            <p:nvPr/>
          </p:nvSpPr>
          <p:spPr>
            <a:xfrm>
              <a:off x="172871" y="4450740"/>
              <a:ext cx="6510123" cy="1139111"/>
            </a:xfrm>
            <a:prstGeom prst="rect">
              <a:avLst/>
            </a:prstGeom>
            <a:solidFill>
              <a:schemeClr val="bg1"/>
            </a:solidFill>
            <a:ln>
              <a:solidFill>
                <a:schemeClr val="tx2"/>
              </a:solidFill>
            </a:ln>
          </p:spPr>
          <p:style>
            <a:lnRef idx="2">
              <a:schemeClr val="dk1"/>
            </a:lnRef>
            <a:fillRef idx="1">
              <a:schemeClr val="lt1"/>
            </a:fillRef>
            <a:effectRef idx="0">
              <a:schemeClr val="dk1"/>
            </a:effectRef>
            <a:fontRef idx="minor">
              <a:schemeClr val="dk1"/>
            </a:fontRef>
          </p:style>
          <p:txBody>
            <a:bodyPr rtlCol="0" anchor="ctr"/>
            <a:lstStyle/>
            <a:p>
              <a:r>
                <a:rPr kumimoji="1" lang="ja-JP" altLang="en-US" sz="900" dirty="0">
                  <a:solidFill>
                    <a:srgbClr val="44546A"/>
                  </a:solidFill>
                </a:rPr>
                <a:t>この研究分野・テーマを扱おうと思った個人的なきっかけ、動機を、論文の「おわりに」からまとめて書く。</a:t>
              </a:r>
              <a:endParaRPr kumimoji="1" lang="en-US" altLang="ja-JP" sz="900" dirty="0">
                <a:solidFill>
                  <a:srgbClr val="44546A"/>
                </a:solidFill>
              </a:endParaRPr>
            </a:p>
          </p:txBody>
        </p:sp>
        <p:sp>
          <p:nvSpPr>
            <p:cNvPr id="11" name="正方形/長方形 10">
              <a:extLst>
                <a:ext uri="{FF2B5EF4-FFF2-40B4-BE49-F238E27FC236}">
                  <a16:creationId xmlns:a16="http://schemas.microsoft.com/office/drawing/2014/main" id="{A5C730C2-139E-F520-A4C7-269E36A7C510}"/>
                </a:ext>
              </a:extLst>
            </p:cNvPr>
            <p:cNvSpPr/>
            <p:nvPr/>
          </p:nvSpPr>
          <p:spPr>
            <a:xfrm>
              <a:off x="126668" y="4181984"/>
              <a:ext cx="6604661" cy="268756"/>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r>
                <a:rPr kumimoji="1" lang="ja-JP" altLang="en-US" sz="1400" b="1" dirty="0">
                  <a:solidFill>
                    <a:srgbClr val="44546A"/>
                  </a:solidFill>
                </a:rPr>
                <a:t>小見出し</a:t>
              </a:r>
              <a:r>
                <a:rPr kumimoji="1" lang="en-US" altLang="ja-JP" sz="1400" b="1" dirty="0">
                  <a:solidFill>
                    <a:srgbClr val="44546A"/>
                  </a:solidFill>
                </a:rPr>
                <a:t>(</a:t>
              </a:r>
              <a:r>
                <a:rPr kumimoji="1" lang="ja-JP" altLang="en-US" sz="1400" b="1" dirty="0">
                  <a:solidFill>
                    <a:srgbClr val="44546A"/>
                  </a:solidFill>
                </a:rPr>
                <a:t>研究に至った個人的な動機</a:t>
              </a:r>
              <a:r>
                <a:rPr kumimoji="1" lang="en-US" altLang="ja-JP" sz="1400" b="1" dirty="0">
                  <a:solidFill>
                    <a:srgbClr val="44546A"/>
                  </a:solidFill>
                </a:rPr>
                <a:t>)</a:t>
              </a:r>
              <a:endParaRPr kumimoji="1" lang="ja-JP" altLang="en-US" sz="1400" b="1" dirty="0">
                <a:solidFill>
                  <a:srgbClr val="44546A"/>
                </a:solidFill>
              </a:endParaRPr>
            </a:p>
          </p:txBody>
        </p:sp>
      </p:grpSp>
      <p:sp>
        <p:nvSpPr>
          <p:cNvPr id="14" name="正方形/長方形 13">
            <a:extLst>
              <a:ext uri="{FF2B5EF4-FFF2-40B4-BE49-F238E27FC236}">
                <a16:creationId xmlns:a16="http://schemas.microsoft.com/office/drawing/2014/main" id="{8930BFA9-97D9-2824-19A4-D7B2F1B5DD49}"/>
              </a:ext>
            </a:extLst>
          </p:cNvPr>
          <p:cNvSpPr/>
          <p:nvPr/>
        </p:nvSpPr>
        <p:spPr>
          <a:xfrm>
            <a:off x="161625" y="469309"/>
            <a:ext cx="6512256" cy="704813"/>
          </a:xfrm>
          <a:prstGeom prst="rect">
            <a:avLst/>
          </a:prstGeom>
          <a:solidFill>
            <a:schemeClr val="tx2"/>
          </a:solidFill>
          <a:ln>
            <a:solidFill>
              <a:schemeClr val="tx2"/>
            </a:solidFill>
          </a:ln>
        </p:spPr>
        <p:style>
          <a:lnRef idx="2">
            <a:schemeClr val="dk1"/>
          </a:lnRef>
          <a:fillRef idx="1">
            <a:schemeClr val="lt1"/>
          </a:fillRef>
          <a:effectRef idx="0">
            <a:schemeClr val="dk1"/>
          </a:effectRef>
          <a:fontRef idx="minor">
            <a:schemeClr val="dk1"/>
          </a:fontRef>
        </p:style>
        <p:txBody>
          <a:bodyPr rtlCol="0" anchor="ctr"/>
          <a:lstStyle/>
          <a:p>
            <a:pPr marL="90488"/>
            <a:r>
              <a:rPr kumimoji="1" lang="ja-JP" altLang="en-US" sz="1400" b="1" dirty="0">
                <a:solidFill>
                  <a:schemeClr val="bg1"/>
                </a:solidFill>
              </a:rPr>
              <a:t>小見出し</a:t>
            </a:r>
            <a:r>
              <a:rPr kumimoji="1" lang="en-US" altLang="ja-JP" sz="1400" b="1" dirty="0">
                <a:solidFill>
                  <a:schemeClr val="bg1"/>
                </a:solidFill>
              </a:rPr>
              <a:t>(</a:t>
            </a:r>
            <a:r>
              <a:rPr kumimoji="1" lang="ja-JP" altLang="en-US" sz="1400" b="1" dirty="0">
                <a:solidFill>
                  <a:schemeClr val="bg1"/>
                </a:solidFill>
              </a:rPr>
              <a:t>フィールドワークなど自身によるオリジナルの調査の結果と分析</a:t>
            </a:r>
            <a:r>
              <a:rPr kumimoji="1" lang="en-US" altLang="ja-JP" sz="1400" b="1" dirty="0">
                <a:solidFill>
                  <a:schemeClr val="bg1"/>
                </a:solidFill>
              </a:rPr>
              <a:t>)</a:t>
            </a:r>
            <a:endParaRPr kumimoji="1" lang="en-US" altLang="ja-JP" sz="1400" dirty="0">
              <a:solidFill>
                <a:schemeClr val="bg1"/>
              </a:solidFill>
              <a:latin typeface="+mn-ea"/>
            </a:endParaRPr>
          </a:p>
        </p:txBody>
      </p:sp>
    </p:spTree>
    <p:extLst>
      <p:ext uri="{BB962C8B-B14F-4D97-AF65-F5344CB8AC3E}">
        <p14:creationId xmlns:p14="http://schemas.microsoft.com/office/powerpoint/2010/main" val="54858882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1411</TotalTime>
  <Words>725</Words>
  <Application>Microsoft Office PowerPoint</Application>
  <PresentationFormat>A4 210 x 297 mm</PresentationFormat>
  <Paragraphs>61</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游ゴシック</vt:lpstr>
      <vt:lpstr>Arial</vt:lpstr>
      <vt:lpstr>Calibri</vt:lpstr>
      <vt:lpstr>Calibri Light</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勇気 山崎</dc:creator>
  <cp:lastModifiedBy>山崎　勇気1</cp:lastModifiedBy>
  <cp:revision>54</cp:revision>
  <cp:lastPrinted>2025-01-22T04:04:35Z</cp:lastPrinted>
  <dcterms:created xsi:type="dcterms:W3CDTF">2018-12-03T07:05:08Z</dcterms:created>
  <dcterms:modified xsi:type="dcterms:W3CDTF">2026-01-21T00:30:44Z</dcterms:modified>
</cp:coreProperties>
</file>