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2" r:id="rId2"/>
    <p:sldId id="263" r:id="rId3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CFCF"/>
    <a:srgbClr val="E8DDFF"/>
    <a:srgbClr val="666666"/>
    <a:srgbClr val="5621FF"/>
    <a:srgbClr val="5204DE"/>
    <a:srgbClr val="F452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FE5F0C-3F30-4FF5-A9D2-7AD1554C2FB1}" v="25" dt="2026-01-20T07:44:31.545"/>
    <p1510:client id="{DADBA0F6-6B42-4B1B-90C7-306B038C8697}" v="8" dt="2026-01-20T06:52:54.9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42" autoAdjust="0"/>
    <p:restoredTop sz="94660"/>
  </p:normalViewPr>
  <p:slideViewPr>
    <p:cSldViewPr snapToGrid="0">
      <p:cViewPr varScale="1">
        <p:scale>
          <a:sx n="80" d="100"/>
          <a:sy n="80" d="100"/>
        </p:scale>
        <p:origin x="77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南　百合絵" userId="70ed3ed7-b136-4860-90fc-f3153308035d" providerId="ADAL" clId="{9152198B-6CA6-43F8-9742-1E46FE590DF8}"/>
    <pc:docChg chg="undo redo custSel addSld delSld modSld">
      <pc:chgData name="南　百合絵" userId="70ed3ed7-b136-4860-90fc-f3153308035d" providerId="ADAL" clId="{9152198B-6CA6-43F8-9742-1E46FE590DF8}" dt="2026-01-20T07:55:57.342" v="1418" actId="692"/>
      <pc:docMkLst>
        <pc:docMk/>
      </pc:docMkLst>
      <pc:sldChg chg="del">
        <pc:chgData name="南　百合絵" userId="70ed3ed7-b136-4860-90fc-f3153308035d" providerId="ADAL" clId="{9152198B-6CA6-43F8-9742-1E46FE590DF8}" dt="2026-01-20T01:15:13.250" v="4" actId="47"/>
        <pc:sldMkLst>
          <pc:docMk/>
          <pc:sldMk cId="24864778" sldId="256"/>
        </pc:sldMkLst>
      </pc:sldChg>
      <pc:sldChg chg="del">
        <pc:chgData name="南　百合絵" userId="70ed3ed7-b136-4860-90fc-f3153308035d" providerId="ADAL" clId="{9152198B-6CA6-43F8-9742-1E46FE590DF8}" dt="2026-01-20T01:15:13.519" v="5" actId="47"/>
        <pc:sldMkLst>
          <pc:docMk/>
          <pc:sldMk cId="2002815302" sldId="257"/>
        </pc:sldMkLst>
      </pc:sldChg>
      <pc:sldChg chg="del">
        <pc:chgData name="南　百合絵" userId="70ed3ed7-b136-4860-90fc-f3153308035d" providerId="ADAL" clId="{9152198B-6CA6-43F8-9742-1E46FE590DF8}" dt="2026-01-20T01:15:13.725" v="6" actId="47"/>
        <pc:sldMkLst>
          <pc:docMk/>
          <pc:sldMk cId="2460605770" sldId="258"/>
        </pc:sldMkLst>
      </pc:sldChg>
      <pc:sldChg chg="del">
        <pc:chgData name="南　百合絵" userId="70ed3ed7-b136-4860-90fc-f3153308035d" providerId="ADAL" clId="{9152198B-6CA6-43F8-9742-1E46FE590DF8}" dt="2026-01-20T01:15:14.057" v="7" actId="47"/>
        <pc:sldMkLst>
          <pc:docMk/>
          <pc:sldMk cId="4090487126" sldId="259"/>
        </pc:sldMkLst>
      </pc:sldChg>
      <pc:sldChg chg="del">
        <pc:chgData name="南　百合絵" userId="70ed3ed7-b136-4860-90fc-f3153308035d" providerId="ADAL" clId="{9152198B-6CA6-43F8-9742-1E46FE590DF8}" dt="2026-01-20T01:15:14.421" v="8" actId="47"/>
        <pc:sldMkLst>
          <pc:docMk/>
          <pc:sldMk cId="2564951113" sldId="260"/>
        </pc:sldMkLst>
      </pc:sldChg>
      <pc:sldChg chg="del">
        <pc:chgData name="南　百合絵" userId="70ed3ed7-b136-4860-90fc-f3153308035d" providerId="ADAL" clId="{9152198B-6CA6-43F8-9742-1E46FE590DF8}" dt="2026-01-20T01:15:14.752" v="9" actId="47"/>
        <pc:sldMkLst>
          <pc:docMk/>
          <pc:sldMk cId="3260845888" sldId="261"/>
        </pc:sldMkLst>
      </pc:sldChg>
      <pc:sldChg chg="addSp delSp modSp mod">
        <pc:chgData name="南　百合絵" userId="70ed3ed7-b136-4860-90fc-f3153308035d" providerId="ADAL" clId="{9152198B-6CA6-43F8-9742-1E46FE590DF8}" dt="2026-01-20T07:55:57.342" v="1418" actId="692"/>
        <pc:sldMkLst>
          <pc:docMk/>
          <pc:sldMk cId="2726757206" sldId="262"/>
        </pc:sldMkLst>
        <pc:spChg chg="add del mod">
          <ac:chgData name="南　百合絵" userId="70ed3ed7-b136-4860-90fc-f3153308035d" providerId="ADAL" clId="{9152198B-6CA6-43F8-9742-1E46FE590DF8}" dt="2026-01-20T02:10:15.119" v="300"/>
          <ac:spMkLst>
            <pc:docMk/>
            <pc:sldMk cId="2726757206" sldId="262"/>
            <ac:spMk id="3" creationId="{246E73D7-B88B-AADD-07C4-0F44ADEBA831}"/>
          </ac:spMkLst>
        </pc:spChg>
        <pc:spChg chg="del mod">
          <ac:chgData name="南　百合絵" userId="70ed3ed7-b136-4860-90fc-f3153308035d" providerId="ADAL" clId="{9152198B-6CA6-43F8-9742-1E46FE590DF8}" dt="2026-01-20T01:42:31.800" v="98" actId="478"/>
          <ac:spMkLst>
            <pc:docMk/>
            <pc:sldMk cId="2726757206" sldId="262"/>
            <ac:spMk id="4" creationId="{03B7A0BC-A09F-4724-95C4-B0258836D6DC}"/>
          </ac:spMkLst>
        </pc:spChg>
        <pc:spChg chg="del mod">
          <ac:chgData name="南　百合絵" userId="70ed3ed7-b136-4860-90fc-f3153308035d" providerId="ADAL" clId="{9152198B-6CA6-43F8-9742-1E46FE590DF8}" dt="2026-01-20T01:15:30.892" v="20" actId="478"/>
          <ac:spMkLst>
            <pc:docMk/>
            <pc:sldMk cId="2726757206" sldId="262"/>
            <ac:spMk id="5" creationId="{BB95F1D4-4142-4297-B990-0AEA048F2A2C}"/>
          </ac:spMkLst>
        </pc:spChg>
        <pc:spChg chg="del">
          <ac:chgData name="南　百合絵" userId="70ed3ed7-b136-4860-90fc-f3153308035d" providerId="ADAL" clId="{9152198B-6CA6-43F8-9742-1E46FE590DF8}" dt="2026-01-20T01:15:33.845" v="21" actId="478"/>
          <ac:spMkLst>
            <pc:docMk/>
            <pc:sldMk cId="2726757206" sldId="262"/>
            <ac:spMk id="6" creationId="{00E29678-A46C-4865-AE5D-49D5A3ADCBA7}"/>
          </ac:spMkLst>
        </pc:spChg>
        <pc:spChg chg="mod">
          <ac:chgData name="南　百合絵" userId="70ed3ed7-b136-4860-90fc-f3153308035d" providerId="ADAL" clId="{9152198B-6CA6-43F8-9742-1E46FE590DF8}" dt="2026-01-20T02:16:08.248" v="697" actId="207"/>
          <ac:spMkLst>
            <pc:docMk/>
            <pc:sldMk cId="2726757206" sldId="262"/>
            <ac:spMk id="7" creationId="{7322DE10-6431-4A40-BC0A-2FEDF263432D}"/>
          </ac:spMkLst>
        </pc:spChg>
        <pc:spChg chg="del">
          <ac:chgData name="南　百合絵" userId="70ed3ed7-b136-4860-90fc-f3153308035d" providerId="ADAL" clId="{9152198B-6CA6-43F8-9742-1E46FE590DF8}" dt="2026-01-20T01:15:36.980" v="24" actId="478"/>
          <ac:spMkLst>
            <pc:docMk/>
            <pc:sldMk cId="2726757206" sldId="262"/>
            <ac:spMk id="8" creationId="{18416079-B6FD-408D-9692-2E6382CEAB0A}"/>
          </ac:spMkLst>
        </pc:spChg>
        <pc:spChg chg="add mod">
          <ac:chgData name="南　百合絵" userId="70ed3ed7-b136-4860-90fc-f3153308035d" providerId="ADAL" clId="{9152198B-6CA6-43F8-9742-1E46FE590DF8}" dt="2026-01-20T02:12:01.372" v="418" actId="14100"/>
          <ac:spMkLst>
            <pc:docMk/>
            <pc:sldMk cId="2726757206" sldId="262"/>
            <ac:spMk id="9" creationId="{62BD1702-BD60-4FA0-0D0E-5E430A5FB9C4}"/>
          </ac:spMkLst>
        </pc:spChg>
        <pc:spChg chg="add mod">
          <ac:chgData name="南　百合絵" userId="70ed3ed7-b136-4860-90fc-f3153308035d" providerId="ADAL" clId="{9152198B-6CA6-43F8-9742-1E46FE590DF8}" dt="2026-01-20T02:12:50.277" v="538" actId="20577"/>
          <ac:spMkLst>
            <pc:docMk/>
            <pc:sldMk cId="2726757206" sldId="262"/>
            <ac:spMk id="10" creationId="{BAEDCF8A-CCCA-D255-8148-7C3C871AA798}"/>
          </ac:spMkLst>
        </pc:spChg>
        <pc:spChg chg="del">
          <ac:chgData name="南　百合絵" userId="70ed3ed7-b136-4860-90fc-f3153308035d" providerId="ADAL" clId="{9152198B-6CA6-43F8-9742-1E46FE590DF8}" dt="2026-01-20T01:15:40.224" v="25" actId="478"/>
          <ac:spMkLst>
            <pc:docMk/>
            <pc:sldMk cId="2726757206" sldId="262"/>
            <ac:spMk id="11" creationId="{C94BE563-065B-4B70-94EC-713E69F6F9FA}"/>
          </ac:spMkLst>
        </pc:spChg>
        <pc:spChg chg="add mod">
          <ac:chgData name="南　百合絵" userId="70ed3ed7-b136-4860-90fc-f3153308035d" providerId="ADAL" clId="{9152198B-6CA6-43F8-9742-1E46FE590DF8}" dt="2026-01-20T02:16:43.764" v="700" actId="20577"/>
          <ac:spMkLst>
            <pc:docMk/>
            <pc:sldMk cId="2726757206" sldId="262"/>
            <ac:spMk id="12" creationId="{EB45F059-015F-CD40-D8C8-973381529D0E}"/>
          </ac:spMkLst>
        </pc:spChg>
        <pc:spChg chg="add mod ord">
          <ac:chgData name="南　百合絵" userId="70ed3ed7-b136-4860-90fc-f3153308035d" providerId="ADAL" clId="{9152198B-6CA6-43F8-9742-1E46FE590DF8}" dt="2026-01-20T07:41:10.128" v="861" actId="1076"/>
          <ac:spMkLst>
            <pc:docMk/>
            <pc:sldMk cId="2726757206" sldId="262"/>
            <ac:spMk id="14" creationId="{BAFFDBC4-E718-D1C6-7ED9-3D413F1971A6}"/>
          </ac:spMkLst>
        </pc:spChg>
        <pc:spChg chg="del">
          <ac:chgData name="南　百合絵" userId="70ed3ed7-b136-4860-90fc-f3153308035d" providerId="ADAL" clId="{9152198B-6CA6-43F8-9742-1E46FE590DF8}" dt="2026-01-20T01:15:42.121" v="28" actId="478"/>
          <ac:spMkLst>
            <pc:docMk/>
            <pc:sldMk cId="2726757206" sldId="262"/>
            <ac:spMk id="15" creationId="{665F21B8-02C2-4D22-8808-CFCA0F9268C9}"/>
          </ac:spMkLst>
        </pc:spChg>
        <pc:spChg chg="del">
          <ac:chgData name="南　百合絵" userId="70ed3ed7-b136-4860-90fc-f3153308035d" providerId="ADAL" clId="{9152198B-6CA6-43F8-9742-1E46FE590DF8}" dt="2026-01-20T01:15:42.770" v="29" actId="478"/>
          <ac:spMkLst>
            <pc:docMk/>
            <pc:sldMk cId="2726757206" sldId="262"/>
            <ac:spMk id="21" creationId="{63BB67F5-F13C-4045-A563-8AB92E447592}"/>
          </ac:spMkLst>
        </pc:spChg>
        <pc:spChg chg="del">
          <ac:chgData name="南　百合絵" userId="70ed3ed7-b136-4860-90fc-f3153308035d" providerId="ADAL" clId="{9152198B-6CA6-43F8-9742-1E46FE590DF8}" dt="2026-01-20T01:15:35.775" v="23" actId="478"/>
          <ac:spMkLst>
            <pc:docMk/>
            <pc:sldMk cId="2726757206" sldId="262"/>
            <ac:spMk id="22" creationId="{12278A01-DB35-45F1-B704-D5618F2FF3B1}"/>
          </ac:spMkLst>
        </pc:spChg>
        <pc:spChg chg="del">
          <ac:chgData name="南　百合絵" userId="70ed3ed7-b136-4860-90fc-f3153308035d" providerId="ADAL" clId="{9152198B-6CA6-43F8-9742-1E46FE590DF8}" dt="2026-01-20T01:15:34.727" v="22" actId="478"/>
          <ac:spMkLst>
            <pc:docMk/>
            <pc:sldMk cId="2726757206" sldId="262"/>
            <ac:spMk id="23" creationId="{6ECC23A1-ED77-4144-B57F-042F7C25D837}"/>
          </ac:spMkLst>
        </pc:spChg>
        <pc:spChg chg="del">
          <ac:chgData name="南　百合絵" userId="70ed3ed7-b136-4860-90fc-f3153308035d" providerId="ADAL" clId="{9152198B-6CA6-43F8-9742-1E46FE590DF8}" dt="2026-01-20T01:15:43.374" v="30" actId="478"/>
          <ac:spMkLst>
            <pc:docMk/>
            <pc:sldMk cId="2726757206" sldId="262"/>
            <ac:spMk id="25" creationId="{3EEB6EB4-521B-474D-9964-C2BBAAB09479}"/>
          </ac:spMkLst>
        </pc:spChg>
        <pc:spChg chg="del">
          <ac:chgData name="南　百合絵" userId="70ed3ed7-b136-4860-90fc-f3153308035d" providerId="ADAL" clId="{9152198B-6CA6-43F8-9742-1E46FE590DF8}" dt="2026-01-20T01:15:40.835" v="26" actId="478"/>
          <ac:spMkLst>
            <pc:docMk/>
            <pc:sldMk cId="2726757206" sldId="262"/>
            <ac:spMk id="26" creationId="{241A9374-C863-4543-968B-9E316CB9BA07}"/>
          </ac:spMkLst>
        </pc:spChg>
        <pc:spChg chg="del">
          <ac:chgData name="南　百合絵" userId="70ed3ed7-b136-4860-90fc-f3153308035d" providerId="ADAL" clId="{9152198B-6CA6-43F8-9742-1E46FE590DF8}" dt="2026-01-20T01:15:41.424" v="27" actId="478"/>
          <ac:spMkLst>
            <pc:docMk/>
            <pc:sldMk cId="2726757206" sldId="262"/>
            <ac:spMk id="27" creationId="{9406C69B-AF00-4BEA-B58E-850843C04AFB}"/>
          </ac:spMkLst>
        </pc:spChg>
        <pc:graphicFrameChg chg="add mod modGraphic">
          <ac:chgData name="南　百合絵" userId="70ed3ed7-b136-4860-90fc-f3153308035d" providerId="ADAL" clId="{9152198B-6CA6-43F8-9742-1E46FE590DF8}" dt="2026-01-20T01:56:41.404" v="297" actId="20577"/>
          <ac:graphicFrameMkLst>
            <pc:docMk/>
            <pc:sldMk cId="2726757206" sldId="262"/>
            <ac:graphicFrameMk id="2" creationId="{688F0BBA-8755-4852-349A-85046E4D991C}"/>
          </ac:graphicFrameMkLst>
        </pc:graphicFrameChg>
        <pc:picChg chg="add del mod ord modCrop">
          <ac:chgData name="南　百合絵" userId="70ed3ed7-b136-4860-90fc-f3153308035d" providerId="ADAL" clId="{9152198B-6CA6-43F8-9742-1E46FE590DF8}" dt="2026-01-20T07:38:52.017" v="850" actId="478"/>
          <ac:picMkLst>
            <pc:docMk/>
            <pc:sldMk cId="2726757206" sldId="262"/>
            <ac:picMk id="5" creationId="{4CD5E4E1-D9EC-9401-9957-80331BCA2F9E}"/>
          </ac:picMkLst>
        </pc:picChg>
        <pc:picChg chg="add mod ord">
          <ac:chgData name="南　百合絵" userId="70ed3ed7-b136-4860-90fc-f3153308035d" providerId="ADAL" clId="{9152198B-6CA6-43F8-9742-1E46FE590DF8}" dt="2026-01-20T07:44:58.273" v="1034" actId="1076"/>
          <ac:picMkLst>
            <pc:docMk/>
            <pc:sldMk cId="2726757206" sldId="262"/>
            <ac:picMk id="8" creationId="{E3F3217E-3925-A875-FAD9-315CAC557ED6}"/>
          </ac:picMkLst>
        </pc:picChg>
        <pc:picChg chg="add del mod ord">
          <ac:chgData name="南　百合絵" userId="70ed3ed7-b136-4860-90fc-f3153308035d" providerId="ADAL" clId="{9152198B-6CA6-43F8-9742-1E46FE590DF8}" dt="2026-01-20T02:16:35.706" v="698" actId="478"/>
          <ac:picMkLst>
            <pc:docMk/>
            <pc:sldMk cId="2726757206" sldId="262"/>
            <ac:picMk id="13" creationId="{4EC25B4E-65F9-20ED-C0FE-D21BCDB04751}"/>
          </ac:picMkLst>
        </pc:picChg>
        <pc:picChg chg="add del mod ord modCrop">
          <ac:chgData name="南　百合絵" userId="70ed3ed7-b136-4860-90fc-f3153308035d" providerId="ADAL" clId="{9152198B-6CA6-43F8-9742-1E46FE590DF8}" dt="2026-01-20T02:41:50.032" v="831" actId="478"/>
          <ac:picMkLst>
            <pc:docMk/>
            <pc:sldMk cId="2726757206" sldId="262"/>
            <ac:picMk id="17" creationId="{547C59C0-A1B0-84BC-8526-5EB4C0CF44A9}"/>
          </ac:picMkLst>
        </pc:picChg>
        <pc:cxnChg chg="add del mod">
          <ac:chgData name="南　百合絵" userId="70ed3ed7-b136-4860-90fc-f3153308035d" providerId="ADAL" clId="{9152198B-6CA6-43F8-9742-1E46FE590DF8}" dt="2026-01-20T07:45:27.731" v="1039" actId="478"/>
          <ac:cxnSpMkLst>
            <pc:docMk/>
            <pc:sldMk cId="2726757206" sldId="262"/>
            <ac:cxnSpMk id="13" creationId="{F7C33F32-5841-3224-7A77-C4625582E5A4}"/>
          </ac:cxnSpMkLst>
        </pc:cxnChg>
        <pc:cxnChg chg="add mod">
          <ac:chgData name="南　百合絵" userId="70ed3ed7-b136-4860-90fc-f3153308035d" providerId="ADAL" clId="{9152198B-6CA6-43F8-9742-1E46FE590DF8}" dt="2026-01-20T07:55:22.337" v="1314" actId="692"/>
          <ac:cxnSpMkLst>
            <pc:docMk/>
            <pc:sldMk cId="2726757206" sldId="262"/>
            <ac:cxnSpMk id="15" creationId="{63287C39-B84A-6608-5206-A33FDEDEC303}"/>
          </ac:cxnSpMkLst>
        </pc:cxnChg>
        <pc:cxnChg chg="add mod">
          <ac:chgData name="南　百合絵" userId="70ed3ed7-b136-4860-90fc-f3153308035d" providerId="ADAL" clId="{9152198B-6CA6-43F8-9742-1E46FE590DF8}" dt="2026-01-20T07:55:57.342" v="1418" actId="692"/>
          <ac:cxnSpMkLst>
            <pc:docMk/>
            <pc:sldMk cId="2726757206" sldId="262"/>
            <ac:cxnSpMk id="16" creationId="{BC5D6F2B-104D-714D-304C-769D8ADCBF28}"/>
          </ac:cxnSpMkLst>
        </pc:cxnChg>
        <pc:cxnChg chg="add mod">
          <ac:chgData name="南　百合絵" userId="70ed3ed7-b136-4860-90fc-f3153308035d" providerId="ADAL" clId="{9152198B-6CA6-43F8-9742-1E46FE590DF8}" dt="2026-01-20T07:55:14.598" v="1255" actId="692"/>
          <ac:cxnSpMkLst>
            <pc:docMk/>
            <pc:sldMk cId="2726757206" sldId="262"/>
            <ac:cxnSpMk id="17" creationId="{F6163F3A-BDC7-4334-603E-B4AF6510C497}"/>
          </ac:cxnSpMkLst>
        </pc:cxnChg>
        <pc:cxnChg chg="add mod">
          <ac:chgData name="南　百合絵" userId="70ed3ed7-b136-4860-90fc-f3153308035d" providerId="ADAL" clId="{9152198B-6CA6-43F8-9742-1E46FE590DF8}" dt="2026-01-20T07:55:00.095" v="1187" actId="692"/>
          <ac:cxnSpMkLst>
            <pc:docMk/>
            <pc:sldMk cId="2726757206" sldId="262"/>
            <ac:cxnSpMk id="18" creationId="{B5CE3204-63EB-799E-818F-8D6922881CF5}"/>
          </ac:cxnSpMkLst>
        </pc:cxnChg>
        <pc:cxnChg chg="add mod">
          <ac:chgData name="南　百合絵" userId="70ed3ed7-b136-4860-90fc-f3153308035d" providerId="ADAL" clId="{9152198B-6CA6-43F8-9742-1E46FE590DF8}" dt="2026-01-20T07:54:51.792" v="1128" actId="692"/>
          <ac:cxnSpMkLst>
            <pc:docMk/>
            <pc:sldMk cId="2726757206" sldId="262"/>
            <ac:cxnSpMk id="19" creationId="{21216728-3C2B-95A0-287B-B43DD0747756}"/>
          </ac:cxnSpMkLst>
        </pc:cxnChg>
        <pc:cxnChg chg="add mod">
          <ac:chgData name="南　百合絵" userId="70ed3ed7-b136-4860-90fc-f3153308035d" providerId="ADAL" clId="{9152198B-6CA6-43F8-9742-1E46FE590DF8}" dt="2026-01-20T07:55:35.060" v="1359" actId="692"/>
          <ac:cxnSpMkLst>
            <pc:docMk/>
            <pc:sldMk cId="2726757206" sldId="262"/>
            <ac:cxnSpMk id="20" creationId="{476AB6FC-5B26-CCDF-0B53-13BD4A8CECAD}"/>
          </ac:cxnSpMkLst>
        </pc:cxnChg>
      </pc:sldChg>
      <pc:sldChg chg="delSp add mod">
        <pc:chgData name="南　百合絵" userId="70ed3ed7-b136-4860-90fc-f3153308035d" providerId="ADAL" clId="{9152198B-6CA6-43F8-9742-1E46FE590DF8}" dt="2026-01-20T01:46:47.351" v="290" actId="478"/>
        <pc:sldMkLst>
          <pc:docMk/>
          <pc:sldMk cId="2081942942" sldId="263"/>
        </pc:sldMkLst>
        <pc:spChg chg="del">
          <ac:chgData name="南　百合絵" userId="70ed3ed7-b136-4860-90fc-f3153308035d" providerId="ADAL" clId="{9152198B-6CA6-43F8-9742-1E46FE590DF8}" dt="2026-01-20T01:46:47.351" v="290" actId="478"/>
          <ac:spMkLst>
            <pc:docMk/>
            <pc:sldMk cId="2081942942" sldId="263"/>
            <ac:spMk id="4" creationId="{FA4FD56A-9A31-5504-D94E-2AB309731A88}"/>
          </ac:spMkLst>
        </pc:spChg>
      </pc:sldChg>
      <pc:sldChg chg="add del">
        <pc:chgData name="南　百合絵" userId="70ed3ed7-b136-4860-90fc-f3153308035d" providerId="ADAL" clId="{9152198B-6CA6-43F8-9742-1E46FE590DF8}" dt="2026-01-20T01:15:22.280" v="18" actId="47"/>
        <pc:sldMkLst>
          <pc:docMk/>
          <pc:sldMk cId="2992953235" sldId="263"/>
        </pc:sldMkLst>
      </pc:sldChg>
      <pc:sldChg chg="delSp add del mod">
        <pc:chgData name="南　百合絵" userId="70ed3ed7-b136-4860-90fc-f3153308035d" providerId="ADAL" clId="{9152198B-6CA6-43F8-9742-1E46FE590DF8}" dt="2026-01-20T01:42:05.684" v="96" actId="2696"/>
        <pc:sldMkLst>
          <pc:docMk/>
          <pc:sldMk cId="3561280961" sldId="263"/>
        </pc:sldMkLst>
        <pc:spChg chg="del">
          <ac:chgData name="南　百合絵" userId="70ed3ed7-b136-4860-90fc-f3153308035d" providerId="ADAL" clId="{9152198B-6CA6-43F8-9742-1E46FE590DF8}" dt="2026-01-20T01:23:21.588" v="91" actId="478"/>
          <ac:spMkLst>
            <pc:docMk/>
            <pc:sldMk cId="3561280961" sldId="263"/>
            <ac:spMk id="4" creationId="{8E5F285F-190C-1889-5431-CD1C71487A04}"/>
          </ac:spMkLst>
        </pc:spChg>
      </pc:sldChg>
      <pc:sldChg chg="del">
        <pc:chgData name="南　百合絵" userId="70ed3ed7-b136-4860-90fc-f3153308035d" providerId="ADAL" clId="{9152198B-6CA6-43F8-9742-1E46FE590DF8}" dt="2026-01-20T01:15:12.615" v="2" actId="47"/>
        <pc:sldMkLst>
          <pc:docMk/>
          <pc:sldMk cId="1148749524" sldId="264"/>
        </pc:sldMkLst>
      </pc:sldChg>
      <pc:sldChg chg="del">
        <pc:chgData name="南　百合絵" userId="70ed3ed7-b136-4860-90fc-f3153308035d" providerId="ADAL" clId="{9152198B-6CA6-43F8-9742-1E46FE590DF8}" dt="2026-01-20T01:15:12.996" v="3" actId="47"/>
        <pc:sldMkLst>
          <pc:docMk/>
          <pc:sldMk cId="2995712421" sldId="265"/>
        </pc:sldMkLst>
      </pc:sldChg>
      <pc:sldChg chg="del">
        <pc:chgData name="南　百合絵" userId="70ed3ed7-b136-4860-90fc-f3153308035d" providerId="ADAL" clId="{9152198B-6CA6-43F8-9742-1E46FE590DF8}" dt="2026-01-20T01:15:18.175" v="12" actId="47"/>
        <pc:sldMkLst>
          <pc:docMk/>
          <pc:sldMk cId="778318660" sldId="266"/>
        </pc:sldMkLst>
      </pc:sldChg>
      <pc:sldChg chg="del">
        <pc:chgData name="南　百合絵" userId="70ed3ed7-b136-4860-90fc-f3153308035d" providerId="ADAL" clId="{9152198B-6CA6-43F8-9742-1E46FE590DF8}" dt="2026-01-20T01:15:18.443" v="13" actId="47"/>
        <pc:sldMkLst>
          <pc:docMk/>
          <pc:sldMk cId="4111946034" sldId="267"/>
        </pc:sldMkLst>
      </pc:sldChg>
      <pc:sldChg chg="del">
        <pc:chgData name="南　百合絵" userId="70ed3ed7-b136-4860-90fc-f3153308035d" providerId="ADAL" clId="{9152198B-6CA6-43F8-9742-1E46FE590DF8}" dt="2026-01-20T01:15:09.381" v="0" actId="47"/>
        <pc:sldMkLst>
          <pc:docMk/>
          <pc:sldMk cId="3906334282" sldId="268"/>
        </pc:sldMkLst>
      </pc:sldChg>
      <pc:sldChg chg="del">
        <pc:chgData name="南　百合絵" userId="70ed3ed7-b136-4860-90fc-f3153308035d" providerId="ADAL" clId="{9152198B-6CA6-43F8-9742-1E46FE590DF8}" dt="2026-01-20T01:15:09.984" v="1" actId="47"/>
        <pc:sldMkLst>
          <pc:docMk/>
          <pc:sldMk cId="4276278555" sldId="269"/>
        </pc:sldMkLst>
      </pc:sldChg>
      <pc:sldChg chg="del">
        <pc:chgData name="南　百合絵" userId="70ed3ed7-b136-4860-90fc-f3153308035d" providerId="ADAL" clId="{9152198B-6CA6-43F8-9742-1E46FE590DF8}" dt="2026-01-20T01:15:18.648" v="14" actId="47"/>
        <pc:sldMkLst>
          <pc:docMk/>
          <pc:sldMk cId="2938846389" sldId="270"/>
        </pc:sldMkLst>
      </pc:sldChg>
      <pc:sldChg chg="del">
        <pc:chgData name="南　百合絵" userId="70ed3ed7-b136-4860-90fc-f3153308035d" providerId="ADAL" clId="{9152198B-6CA6-43F8-9742-1E46FE590DF8}" dt="2026-01-20T01:15:18.876" v="15" actId="47"/>
        <pc:sldMkLst>
          <pc:docMk/>
          <pc:sldMk cId="4237412135" sldId="271"/>
        </pc:sldMkLst>
      </pc:sldChg>
      <pc:sldChg chg="del">
        <pc:chgData name="南　百合絵" userId="70ed3ed7-b136-4860-90fc-f3153308035d" providerId="ADAL" clId="{9152198B-6CA6-43F8-9742-1E46FE590DF8}" dt="2026-01-20T01:15:15.085" v="10" actId="47"/>
        <pc:sldMkLst>
          <pc:docMk/>
          <pc:sldMk cId="2825423313" sldId="272"/>
        </pc:sldMkLst>
      </pc:sldChg>
      <pc:sldChg chg="del">
        <pc:chgData name="南　百合絵" userId="70ed3ed7-b136-4860-90fc-f3153308035d" providerId="ADAL" clId="{9152198B-6CA6-43F8-9742-1E46FE590DF8}" dt="2026-01-20T01:15:15.427" v="11" actId="47"/>
        <pc:sldMkLst>
          <pc:docMk/>
          <pc:sldMk cId="767904311" sldId="273"/>
        </pc:sldMkLst>
      </pc:sldChg>
    </pc:docChg>
  </pc:docChgLst>
  <pc:docChgLst>
    <pc:chgData name="山崎　勇気1" userId="beed5e4d-468f-471e-9a71-c50b0e28aed4" providerId="ADAL" clId="{87C66CD6-55AD-4874-B708-B7D09460FC2C}"/>
    <pc:docChg chg="undo custSel modSld modMainMaster">
      <pc:chgData name="山崎　勇気1" userId="beed5e4d-468f-471e-9a71-c50b0e28aed4" providerId="ADAL" clId="{87C66CD6-55AD-4874-B708-B7D09460FC2C}" dt="2026-01-20T06:59:09.907" v="261" actId="6549"/>
      <pc:docMkLst>
        <pc:docMk/>
      </pc:docMkLst>
      <pc:sldChg chg="addSp modSp mod">
        <pc:chgData name="山崎　勇気1" userId="beed5e4d-468f-471e-9a71-c50b0e28aed4" providerId="ADAL" clId="{87C66CD6-55AD-4874-B708-B7D09460FC2C}" dt="2026-01-20T06:59:09.907" v="261" actId="6549"/>
        <pc:sldMkLst>
          <pc:docMk/>
          <pc:sldMk cId="2726757206" sldId="262"/>
        </pc:sldMkLst>
        <pc:spChg chg="add mod">
          <ac:chgData name="山崎　勇気1" userId="beed5e4d-468f-471e-9a71-c50b0e28aed4" providerId="ADAL" clId="{87C66CD6-55AD-4874-B708-B7D09460FC2C}" dt="2026-01-20T06:50:15.406" v="227" actId="1035"/>
          <ac:spMkLst>
            <pc:docMk/>
            <pc:sldMk cId="2726757206" sldId="262"/>
            <ac:spMk id="3" creationId="{AF7DC3CC-DA04-7E42-469D-688DB288A57F}"/>
          </ac:spMkLst>
        </pc:spChg>
        <pc:spChg chg="mod">
          <ac:chgData name="山崎　勇気1" userId="beed5e4d-468f-471e-9a71-c50b0e28aed4" providerId="ADAL" clId="{87C66CD6-55AD-4874-B708-B7D09460FC2C}" dt="2026-01-20T06:11:33.297" v="12" actId="1076"/>
          <ac:spMkLst>
            <pc:docMk/>
            <pc:sldMk cId="2726757206" sldId="262"/>
            <ac:spMk id="7" creationId="{7322DE10-6431-4A40-BC0A-2FEDF263432D}"/>
          </ac:spMkLst>
        </pc:spChg>
        <pc:spChg chg="mod">
          <ac:chgData name="山崎　勇気1" userId="beed5e4d-468f-471e-9a71-c50b0e28aed4" providerId="ADAL" clId="{87C66CD6-55AD-4874-B708-B7D09460FC2C}" dt="2026-01-20T06:52:02.562" v="256" actId="14100"/>
          <ac:spMkLst>
            <pc:docMk/>
            <pc:sldMk cId="2726757206" sldId="262"/>
            <ac:spMk id="9" creationId="{62BD1702-BD60-4FA0-0D0E-5E430A5FB9C4}"/>
          </ac:spMkLst>
        </pc:spChg>
        <pc:spChg chg="mod">
          <ac:chgData name="山崎　勇気1" userId="beed5e4d-468f-471e-9a71-c50b0e28aed4" providerId="ADAL" clId="{87C66CD6-55AD-4874-B708-B7D09460FC2C}" dt="2026-01-20T06:52:59.668" v="260" actId="207"/>
          <ac:spMkLst>
            <pc:docMk/>
            <pc:sldMk cId="2726757206" sldId="262"/>
            <ac:spMk id="10" creationId="{BAEDCF8A-CCCA-D255-8148-7C3C871AA798}"/>
          </ac:spMkLst>
        </pc:spChg>
        <pc:spChg chg="mod">
          <ac:chgData name="山崎　勇気1" userId="beed5e4d-468f-471e-9a71-c50b0e28aed4" providerId="ADAL" clId="{87C66CD6-55AD-4874-B708-B7D09460FC2C}" dt="2026-01-20T06:17:46.760" v="194" actId="14100"/>
          <ac:spMkLst>
            <pc:docMk/>
            <pc:sldMk cId="2726757206" sldId="262"/>
            <ac:spMk id="12" creationId="{EB45F059-015F-CD40-D8C8-973381529D0E}"/>
          </ac:spMkLst>
        </pc:spChg>
        <pc:spChg chg="mod">
          <ac:chgData name="山崎　勇気1" userId="beed5e4d-468f-471e-9a71-c50b0e28aed4" providerId="ADAL" clId="{87C66CD6-55AD-4874-B708-B7D09460FC2C}" dt="2026-01-20T06:11:33.297" v="12" actId="1076"/>
          <ac:spMkLst>
            <pc:docMk/>
            <pc:sldMk cId="2726757206" sldId="262"/>
            <ac:spMk id="14" creationId="{BAFFDBC4-E718-D1C6-7ED9-3D413F1971A6}"/>
          </ac:spMkLst>
        </pc:spChg>
        <pc:graphicFrameChg chg="mod modGraphic">
          <ac:chgData name="山崎　勇気1" userId="beed5e4d-468f-471e-9a71-c50b0e28aed4" providerId="ADAL" clId="{87C66CD6-55AD-4874-B708-B7D09460FC2C}" dt="2026-01-20T06:59:09.907" v="261" actId="6549"/>
          <ac:graphicFrameMkLst>
            <pc:docMk/>
            <pc:sldMk cId="2726757206" sldId="262"/>
            <ac:graphicFrameMk id="2" creationId="{688F0BBA-8755-4852-349A-85046E4D991C}"/>
          </ac:graphicFrameMkLst>
        </pc:graphicFrameChg>
      </pc:sldChg>
      <pc:sldChg chg="addSp modSp mod">
        <pc:chgData name="山崎　勇気1" userId="beed5e4d-468f-471e-9a71-c50b0e28aed4" providerId="ADAL" clId="{87C66CD6-55AD-4874-B708-B7D09460FC2C}" dt="2026-01-20T06:51:24.528" v="255" actId="20577"/>
        <pc:sldMkLst>
          <pc:docMk/>
          <pc:sldMk cId="2081942942" sldId="263"/>
        </pc:sldMkLst>
        <pc:spChg chg="add mod">
          <ac:chgData name="山崎　勇気1" userId="beed5e4d-468f-471e-9a71-c50b0e28aed4" providerId="ADAL" clId="{87C66CD6-55AD-4874-B708-B7D09460FC2C}" dt="2026-01-20T06:51:24.528" v="255" actId="20577"/>
          <ac:spMkLst>
            <pc:docMk/>
            <pc:sldMk cId="2081942942" sldId="263"/>
            <ac:spMk id="3" creationId="{B22501DF-BC96-2883-CC65-82E8DB13B47C}"/>
          </ac:spMkLst>
        </pc:spChg>
        <pc:spChg chg="mod">
          <ac:chgData name="山崎　勇気1" userId="beed5e4d-468f-471e-9a71-c50b0e28aed4" providerId="ADAL" clId="{87C66CD6-55AD-4874-B708-B7D09460FC2C}" dt="2026-01-20T06:11:58.431" v="24" actId="1036"/>
          <ac:spMkLst>
            <pc:docMk/>
            <pc:sldMk cId="2081942942" sldId="263"/>
            <ac:spMk id="7" creationId="{6A108117-61D6-2137-0701-4BF94886748C}"/>
          </ac:spMkLst>
        </pc:spChg>
        <pc:graphicFrameChg chg="mod">
          <ac:chgData name="山崎　勇気1" userId="beed5e4d-468f-471e-9a71-c50b0e28aed4" providerId="ADAL" clId="{87C66CD6-55AD-4874-B708-B7D09460FC2C}" dt="2026-01-20T06:11:58.431" v="24" actId="1036"/>
          <ac:graphicFrameMkLst>
            <pc:docMk/>
            <pc:sldMk cId="2081942942" sldId="263"/>
            <ac:graphicFrameMk id="2" creationId="{A028B41B-5CB1-7040-937D-C5F82A8A3D65}"/>
          </ac:graphicFrameMkLst>
        </pc:graphicFrameChg>
      </pc:sldChg>
      <pc:sldMasterChg chg="modSp modSldLayout">
        <pc:chgData name="山崎　勇気1" userId="beed5e4d-468f-471e-9a71-c50b0e28aed4" providerId="ADAL" clId="{87C66CD6-55AD-4874-B708-B7D09460FC2C}" dt="2026-01-20T06:11:06.521" v="0"/>
        <pc:sldMasterMkLst>
          <pc:docMk/>
          <pc:sldMasterMk cId="302099976" sldId="2147483672"/>
        </pc:sldMasterMkLst>
        <pc:spChg chg="mod">
          <ac:chgData name="山崎　勇気1" userId="beed5e4d-468f-471e-9a71-c50b0e28aed4" providerId="ADAL" clId="{87C66CD6-55AD-4874-B708-B7D09460FC2C}" dt="2026-01-20T06:11:06.521" v="0"/>
          <ac:spMkLst>
            <pc:docMk/>
            <pc:sldMasterMk cId="302099976" sldId="2147483672"/>
            <ac:spMk id="2" creationId="{00000000-0000-0000-0000-000000000000}"/>
          </ac:spMkLst>
        </pc:spChg>
        <pc:spChg chg="mod">
          <ac:chgData name="山崎　勇気1" userId="beed5e4d-468f-471e-9a71-c50b0e28aed4" providerId="ADAL" clId="{87C66CD6-55AD-4874-B708-B7D09460FC2C}" dt="2026-01-20T06:11:06.521" v="0"/>
          <ac:spMkLst>
            <pc:docMk/>
            <pc:sldMasterMk cId="302099976" sldId="2147483672"/>
            <ac:spMk id="3" creationId="{00000000-0000-0000-0000-000000000000}"/>
          </ac:spMkLst>
        </pc:spChg>
        <pc:spChg chg="mod">
          <ac:chgData name="山崎　勇気1" userId="beed5e4d-468f-471e-9a71-c50b0e28aed4" providerId="ADAL" clId="{87C66CD6-55AD-4874-B708-B7D09460FC2C}" dt="2026-01-20T06:11:06.521" v="0"/>
          <ac:spMkLst>
            <pc:docMk/>
            <pc:sldMasterMk cId="302099976" sldId="2147483672"/>
            <ac:spMk id="4" creationId="{00000000-0000-0000-0000-000000000000}"/>
          </ac:spMkLst>
        </pc:spChg>
        <pc:spChg chg="mod">
          <ac:chgData name="山崎　勇気1" userId="beed5e4d-468f-471e-9a71-c50b0e28aed4" providerId="ADAL" clId="{87C66CD6-55AD-4874-B708-B7D09460FC2C}" dt="2026-01-20T06:11:06.521" v="0"/>
          <ac:spMkLst>
            <pc:docMk/>
            <pc:sldMasterMk cId="302099976" sldId="2147483672"/>
            <ac:spMk id="5" creationId="{00000000-0000-0000-0000-000000000000}"/>
          </ac:spMkLst>
        </pc:spChg>
        <pc:spChg chg="mod">
          <ac:chgData name="山崎　勇気1" userId="beed5e4d-468f-471e-9a71-c50b0e28aed4" providerId="ADAL" clId="{87C66CD6-55AD-4874-B708-B7D09460FC2C}" dt="2026-01-20T06:11:06.521" v="0"/>
          <ac:spMkLst>
            <pc:docMk/>
            <pc:sldMasterMk cId="302099976" sldId="2147483672"/>
            <ac:spMk id="6" creationId="{00000000-0000-0000-0000-000000000000}"/>
          </ac:spMkLst>
        </pc:spChg>
        <pc:sldLayoutChg chg="modSp">
          <pc:chgData name="山崎　勇気1" userId="beed5e4d-468f-471e-9a71-c50b0e28aed4" providerId="ADAL" clId="{87C66CD6-55AD-4874-B708-B7D09460FC2C}" dt="2026-01-20T06:11:06.521" v="0"/>
          <pc:sldLayoutMkLst>
            <pc:docMk/>
            <pc:sldMasterMk cId="302099976" sldId="2147483672"/>
            <pc:sldLayoutMk cId="107979571" sldId="2147483673"/>
          </pc:sldLayoutMkLst>
          <pc:spChg chg="mod">
            <ac:chgData name="山崎　勇気1" userId="beed5e4d-468f-471e-9a71-c50b0e28aed4" providerId="ADAL" clId="{87C66CD6-55AD-4874-B708-B7D09460FC2C}" dt="2026-01-20T06:11:06.521" v="0"/>
            <ac:spMkLst>
              <pc:docMk/>
              <pc:sldMasterMk cId="302099976" sldId="2147483672"/>
              <pc:sldLayoutMk cId="107979571" sldId="2147483673"/>
              <ac:spMk id="2" creationId="{00000000-0000-0000-0000-000000000000}"/>
            </ac:spMkLst>
          </pc:spChg>
          <pc:spChg chg="mod">
            <ac:chgData name="山崎　勇気1" userId="beed5e4d-468f-471e-9a71-c50b0e28aed4" providerId="ADAL" clId="{87C66CD6-55AD-4874-B708-B7D09460FC2C}" dt="2026-01-20T06:11:06.521" v="0"/>
            <ac:spMkLst>
              <pc:docMk/>
              <pc:sldMasterMk cId="302099976" sldId="2147483672"/>
              <pc:sldLayoutMk cId="107979571" sldId="2147483673"/>
              <ac:spMk id="3" creationId="{00000000-0000-0000-0000-000000000000}"/>
            </ac:spMkLst>
          </pc:spChg>
        </pc:sldLayoutChg>
        <pc:sldLayoutChg chg="modSp">
          <pc:chgData name="山崎　勇気1" userId="beed5e4d-468f-471e-9a71-c50b0e28aed4" providerId="ADAL" clId="{87C66CD6-55AD-4874-B708-B7D09460FC2C}" dt="2026-01-20T06:11:06.521" v="0"/>
          <pc:sldLayoutMkLst>
            <pc:docMk/>
            <pc:sldMasterMk cId="302099976" sldId="2147483672"/>
            <pc:sldLayoutMk cId="3185801168" sldId="2147483675"/>
          </pc:sldLayoutMkLst>
          <pc:spChg chg="mod">
            <ac:chgData name="山崎　勇気1" userId="beed5e4d-468f-471e-9a71-c50b0e28aed4" providerId="ADAL" clId="{87C66CD6-55AD-4874-B708-B7D09460FC2C}" dt="2026-01-20T06:11:06.521" v="0"/>
            <ac:spMkLst>
              <pc:docMk/>
              <pc:sldMasterMk cId="302099976" sldId="2147483672"/>
              <pc:sldLayoutMk cId="3185801168" sldId="2147483675"/>
              <ac:spMk id="2" creationId="{00000000-0000-0000-0000-000000000000}"/>
            </ac:spMkLst>
          </pc:spChg>
          <pc:spChg chg="mod">
            <ac:chgData name="山崎　勇気1" userId="beed5e4d-468f-471e-9a71-c50b0e28aed4" providerId="ADAL" clId="{87C66CD6-55AD-4874-B708-B7D09460FC2C}" dt="2026-01-20T06:11:06.521" v="0"/>
            <ac:spMkLst>
              <pc:docMk/>
              <pc:sldMasterMk cId="302099976" sldId="2147483672"/>
              <pc:sldLayoutMk cId="3185801168" sldId="2147483675"/>
              <ac:spMk id="3" creationId="{00000000-0000-0000-0000-000000000000}"/>
            </ac:spMkLst>
          </pc:spChg>
        </pc:sldLayoutChg>
        <pc:sldLayoutChg chg="modSp">
          <pc:chgData name="山崎　勇気1" userId="beed5e4d-468f-471e-9a71-c50b0e28aed4" providerId="ADAL" clId="{87C66CD6-55AD-4874-B708-B7D09460FC2C}" dt="2026-01-20T06:11:06.521" v="0"/>
          <pc:sldLayoutMkLst>
            <pc:docMk/>
            <pc:sldMasterMk cId="302099976" sldId="2147483672"/>
            <pc:sldLayoutMk cId="1150275923" sldId="2147483676"/>
          </pc:sldLayoutMkLst>
          <pc:spChg chg="mod">
            <ac:chgData name="山崎　勇気1" userId="beed5e4d-468f-471e-9a71-c50b0e28aed4" providerId="ADAL" clId="{87C66CD6-55AD-4874-B708-B7D09460FC2C}" dt="2026-01-20T06:11:06.521" v="0"/>
            <ac:spMkLst>
              <pc:docMk/>
              <pc:sldMasterMk cId="302099976" sldId="2147483672"/>
              <pc:sldLayoutMk cId="1150275923" sldId="2147483676"/>
              <ac:spMk id="3" creationId="{00000000-0000-0000-0000-000000000000}"/>
            </ac:spMkLst>
          </pc:spChg>
          <pc:spChg chg="mod">
            <ac:chgData name="山崎　勇気1" userId="beed5e4d-468f-471e-9a71-c50b0e28aed4" providerId="ADAL" clId="{87C66CD6-55AD-4874-B708-B7D09460FC2C}" dt="2026-01-20T06:11:06.521" v="0"/>
            <ac:spMkLst>
              <pc:docMk/>
              <pc:sldMasterMk cId="302099976" sldId="2147483672"/>
              <pc:sldLayoutMk cId="1150275923" sldId="2147483676"/>
              <ac:spMk id="4" creationId="{00000000-0000-0000-0000-000000000000}"/>
            </ac:spMkLst>
          </pc:spChg>
        </pc:sldLayoutChg>
        <pc:sldLayoutChg chg="modSp">
          <pc:chgData name="山崎　勇気1" userId="beed5e4d-468f-471e-9a71-c50b0e28aed4" providerId="ADAL" clId="{87C66CD6-55AD-4874-B708-B7D09460FC2C}" dt="2026-01-20T06:11:06.521" v="0"/>
          <pc:sldLayoutMkLst>
            <pc:docMk/>
            <pc:sldMasterMk cId="302099976" sldId="2147483672"/>
            <pc:sldLayoutMk cId="1175680378" sldId="2147483677"/>
          </pc:sldLayoutMkLst>
          <pc:spChg chg="mod">
            <ac:chgData name="山崎　勇気1" userId="beed5e4d-468f-471e-9a71-c50b0e28aed4" providerId="ADAL" clId="{87C66CD6-55AD-4874-B708-B7D09460FC2C}" dt="2026-01-20T06:11:06.521" v="0"/>
            <ac:spMkLst>
              <pc:docMk/>
              <pc:sldMasterMk cId="302099976" sldId="2147483672"/>
              <pc:sldLayoutMk cId="1175680378" sldId="2147483677"/>
              <ac:spMk id="2" creationId="{00000000-0000-0000-0000-000000000000}"/>
            </ac:spMkLst>
          </pc:spChg>
          <pc:spChg chg="mod">
            <ac:chgData name="山崎　勇気1" userId="beed5e4d-468f-471e-9a71-c50b0e28aed4" providerId="ADAL" clId="{87C66CD6-55AD-4874-B708-B7D09460FC2C}" dt="2026-01-20T06:11:06.521" v="0"/>
            <ac:spMkLst>
              <pc:docMk/>
              <pc:sldMasterMk cId="302099976" sldId="2147483672"/>
              <pc:sldLayoutMk cId="1175680378" sldId="2147483677"/>
              <ac:spMk id="3" creationId="{00000000-0000-0000-0000-000000000000}"/>
            </ac:spMkLst>
          </pc:spChg>
          <pc:spChg chg="mod">
            <ac:chgData name="山崎　勇気1" userId="beed5e4d-468f-471e-9a71-c50b0e28aed4" providerId="ADAL" clId="{87C66CD6-55AD-4874-B708-B7D09460FC2C}" dt="2026-01-20T06:11:06.521" v="0"/>
            <ac:spMkLst>
              <pc:docMk/>
              <pc:sldMasterMk cId="302099976" sldId="2147483672"/>
              <pc:sldLayoutMk cId="1175680378" sldId="2147483677"/>
              <ac:spMk id="4" creationId="{00000000-0000-0000-0000-000000000000}"/>
            </ac:spMkLst>
          </pc:spChg>
          <pc:spChg chg="mod">
            <ac:chgData name="山崎　勇気1" userId="beed5e4d-468f-471e-9a71-c50b0e28aed4" providerId="ADAL" clId="{87C66CD6-55AD-4874-B708-B7D09460FC2C}" dt="2026-01-20T06:11:06.521" v="0"/>
            <ac:spMkLst>
              <pc:docMk/>
              <pc:sldMasterMk cId="302099976" sldId="2147483672"/>
              <pc:sldLayoutMk cId="1175680378" sldId="2147483677"/>
              <ac:spMk id="5" creationId="{00000000-0000-0000-0000-000000000000}"/>
            </ac:spMkLst>
          </pc:spChg>
          <pc:spChg chg="mod">
            <ac:chgData name="山崎　勇気1" userId="beed5e4d-468f-471e-9a71-c50b0e28aed4" providerId="ADAL" clId="{87C66CD6-55AD-4874-B708-B7D09460FC2C}" dt="2026-01-20T06:11:06.521" v="0"/>
            <ac:spMkLst>
              <pc:docMk/>
              <pc:sldMasterMk cId="302099976" sldId="2147483672"/>
              <pc:sldLayoutMk cId="1175680378" sldId="2147483677"/>
              <ac:spMk id="6" creationId="{00000000-0000-0000-0000-000000000000}"/>
            </ac:spMkLst>
          </pc:spChg>
        </pc:sldLayoutChg>
        <pc:sldLayoutChg chg="modSp">
          <pc:chgData name="山崎　勇気1" userId="beed5e4d-468f-471e-9a71-c50b0e28aed4" providerId="ADAL" clId="{87C66CD6-55AD-4874-B708-B7D09460FC2C}" dt="2026-01-20T06:11:06.521" v="0"/>
          <pc:sldLayoutMkLst>
            <pc:docMk/>
            <pc:sldMasterMk cId="302099976" sldId="2147483672"/>
            <pc:sldLayoutMk cId="947387237" sldId="2147483680"/>
          </pc:sldLayoutMkLst>
          <pc:spChg chg="mod">
            <ac:chgData name="山崎　勇気1" userId="beed5e4d-468f-471e-9a71-c50b0e28aed4" providerId="ADAL" clId="{87C66CD6-55AD-4874-B708-B7D09460FC2C}" dt="2026-01-20T06:11:06.521" v="0"/>
            <ac:spMkLst>
              <pc:docMk/>
              <pc:sldMasterMk cId="302099976" sldId="2147483672"/>
              <pc:sldLayoutMk cId="947387237" sldId="2147483680"/>
              <ac:spMk id="2" creationId="{00000000-0000-0000-0000-000000000000}"/>
            </ac:spMkLst>
          </pc:spChg>
          <pc:spChg chg="mod">
            <ac:chgData name="山崎　勇気1" userId="beed5e4d-468f-471e-9a71-c50b0e28aed4" providerId="ADAL" clId="{87C66CD6-55AD-4874-B708-B7D09460FC2C}" dt="2026-01-20T06:11:06.521" v="0"/>
            <ac:spMkLst>
              <pc:docMk/>
              <pc:sldMasterMk cId="302099976" sldId="2147483672"/>
              <pc:sldLayoutMk cId="947387237" sldId="2147483680"/>
              <ac:spMk id="3" creationId="{00000000-0000-0000-0000-000000000000}"/>
            </ac:spMkLst>
          </pc:spChg>
          <pc:spChg chg="mod">
            <ac:chgData name="山崎　勇気1" userId="beed5e4d-468f-471e-9a71-c50b0e28aed4" providerId="ADAL" clId="{87C66CD6-55AD-4874-B708-B7D09460FC2C}" dt="2026-01-20T06:11:06.521" v="0"/>
            <ac:spMkLst>
              <pc:docMk/>
              <pc:sldMasterMk cId="302099976" sldId="2147483672"/>
              <pc:sldLayoutMk cId="947387237" sldId="2147483680"/>
              <ac:spMk id="4" creationId="{00000000-0000-0000-0000-000000000000}"/>
            </ac:spMkLst>
          </pc:spChg>
        </pc:sldLayoutChg>
        <pc:sldLayoutChg chg="modSp">
          <pc:chgData name="山崎　勇気1" userId="beed5e4d-468f-471e-9a71-c50b0e28aed4" providerId="ADAL" clId="{87C66CD6-55AD-4874-B708-B7D09460FC2C}" dt="2026-01-20T06:11:06.521" v="0"/>
          <pc:sldLayoutMkLst>
            <pc:docMk/>
            <pc:sldMasterMk cId="302099976" sldId="2147483672"/>
            <pc:sldLayoutMk cId="601692447" sldId="2147483681"/>
          </pc:sldLayoutMkLst>
          <pc:spChg chg="mod">
            <ac:chgData name="山崎　勇気1" userId="beed5e4d-468f-471e-9a71-c50b0e28aed4" providerId="ADAL" clId="{87C66CD6-55AD-4874-B708-B7D09460FC2C}" dt="2026-01-20T06:11:06.521" v="0"/>
            <ac:spMkLst>
              <pc:docMk/>
              <pc:sldMasterMk cId="302099976" sldId="2147483672"/>
              <pc:sldLayoutMk cId="601692447" sldId="2147483681"/>
              <ac:spMk id="2" creationId="{00000000-0000-0000-0000-000000000000}"/>
            </ac:spMkLst>
          </pc:spChg>
          <pc:spChg chg="mod">
            <ac:chgData name="山崎　勇気1" userId="beed5e4d-468f-471e-9a71-c50b0e28aed4" providerId="ADAL" clId="{87C66CD6-55AD-4874-B708-B7D09460FC2C}" dt="2026-01-20T06:11:06.521" v="0"/>
            <ac:spMkLst>
              <pc:docMk/>
              <pc:sldMasterMk cId="302099976" sldId="2147483672"/>
              <pc:sldLayoutMk cId="601692447" sldId="2147483681"/>
              <ac:spMk id="3" creationId="{00000000-0000-0000-0000-000000000000}"/>
            </ac:spMkLst>
          </pc:spChg>
          <pc:spChg chg="mod">
            <ac:chgData name="山崎　勇気1" userId="beed5e4d-468f-471e-9a71-c50b0e28aed4" providerId="ADAL" clId="{87C66CD6-55AD-4874-B708-B7D09460FC2C}" dt="2026-01-20T06:11:06.521" v="0"/>
            <ac:spMkLst>
              <pc:docMk/>
              <pc:sldMasterMk cId="302099976" sldId="2147483672"/>
              <pc:sldLayoutMk cId="601692447" sldId="2147483681"/>
              <ac:spMk id="4" creationId="{00000000-0000-0000-0000-000000000000}"/>
            </ac:spMkLst>
          </pc:spChg>
        </pc:sldLayoutChg>
        <pc:sldLayoutChg chg="modSp">
          <pc:chgData name="山崎　勇気1" userId="beed5e4d-468f-471e-9a71-c50b0e28aed4" providerId="ADAL" clId="{87C66CD6-55AD-4874-B708-B7D09460FC2C}" dt="2026-01-20T06:11:06.521" v="0"/>
          <pc:sldLayoutMkLst>
            <pc:docMk/>
            <pc:sldMasterMk cId="302099976" sldId="2147483672"/>
            <pc:sldLayoutMk cId="2139054368" sldId="2147483683"/>
          </pc:sldLayoutMkLst>
          <pc:spChg chg="mod">
            <ac:chgData name="山崎　勇気1" userId="beed5e4d-468f-471e-9a71-c50b0e28aed4" providerId="ADAL" clId="{87C66CD6-55AD-4874-B708-B7D09460FC2C}" dt="2026-01-20T06:11:06.521" v="0"/>
            <ac:spMkLst>
              <pc:docMk/>
              <pc:sldMasterMk cId="302099976" sldId="2147483672"/>
              <pc:sldLayoutMk cId="2139054368" sldId="2147483683"/>
              <ac:spMk id="2" creationId="{00000000-0000-0000-0000-000000000000}"/>
            </ac:spMkLst>
          </pc:spChg>
          <pc:spChg chg="mod">
            <ac:chgData name="山崎　勇気1" userId="beed5e4d-468f-471e-9a71-c50b0e28aed4" providerId="ADAL" clId="{87C66CD6-55AD-4874-B708-B7D09460FC2C}" dt="2026-01-20T06:11:06.521" v="0"/>
            <ac:spMkLst>
              <pc:docMk/>
              <pc:sldMasterMk cId="302099976" sldId="2147483672"/>
              <pc:sldLayoutMk cId="2139054368" sldId="2147483683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74706-9456-4F84-A287-EBC51DBA95F8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73E5A-6257-4B46-B321-6BF8DCBC2A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139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74706-9456-4F84-A287-EBC51DBA95F8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73E5A-6257-4B46-B321-6BF8DCBC2A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8376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74706-9456-4F84-A287-EBC51DBA95F8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73E5A-6257-4B46-B321-6BF8DCBC2A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64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74706-9456-4F84-A287-EBC51DBA95F8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73E5A-6257-4B46-B321-6BF8DCBC2A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4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74706-9456-4F84-A287-EBC51DBA95F8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73E5A-6257-4B46-B321-6BF8DCBC2A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5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74706-9456-4F84-A287-EBC51DBA95F8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73E5A-6257-4B46-B321-6BF8DCBC2A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7200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74706-9456-4F84-A287-EBC51DBA95F8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73E5A-6257-4B46-B321-6BF8DCBC2A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467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74706-9456-4F84-A287-EBC51DBA95F8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73E5A-6257-4B46-B321-6BF8DCBC2A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134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74706-9456-4F84-A287-EBC51DBA95F8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73E5A-6257-4B46-B321-6BF8DCBC2A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6325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74706-9456-4F84-A287-EBC51DBA95F8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73E5A-6257-4B46-B321-6BF8DCBC2A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707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74706-9456-4F84-A287-EBC51DBA95F8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73E5A-6257-4B46-B321-6BF8DCBC2A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999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74706-9456-4F84-A287-EBC51DBA95F8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73E5A-6257-4B46-B321-6BF8DCBC2A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46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E3F3217E-3925-A875-FAD9-315CAC557E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2846" y="493023"/>
            <a:ext cx="6875362" cy="4427316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322DE10-6431-4A40-BC0A-2FEDF263432D}"/>
              </a:ext>
            </a:extLst>
          </p:cNvPr>
          <p:cNvSpPr/>
          <p:nvPr/>
        </p:nvSpPr>
        <p:spPr>
          <a:xfrm>
            <a:off x="2994461" y="297840"/>
            <a:ext cx="6203077" cy="6203077"/>
          </a:xfrm>
          <a:prstGeom prst="rect">
            <a:avLst/>
          </a:prstGeom>
          <a:noFill/>
          <a:ln w="635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3200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688F0BBA-8755-4852-349A-85046E4D99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832490"/>
              </p:ext>
            </p:extLst>
          </p:nvPr>
        </p:nvGraphicFramePr>
        <p:xfrm>
          <a:off x="2994461" y="297840"/>
          <a:ext cx="6203077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4070">
                  <a:extLst>
                    <a:ext uri="{9D8B030D-6E8A-4147-A177-3AD203B41FA5}">
                      <a16:colId xmlns:a16="http://schemas.microsoft.com/office/drawing/2014/main" val="274950411"/>
                    </a:ext>
                  </a:extLst>
                </a:gridCol>
                <a:gridCol w="4409007">
                  <a:extLst>
                    <a:ext uri="{9D8B030D-6E8A-4147-A177-3AD203B41FA5}">
                      <a16:colId xmlns:a16="http://schemas.microsoft.com/office/drawing/2014/main" val="2917875039"/>
                    </a:ext>
                  </a:extLst>
                </a:gridCol>
              </a:tblGrid>
              <a:tr h="1463040">
                <a:tc>
                  <a:txBody>
                    <a:bodyPr/>
                    <a:lstStyle/>
                    <a:p>
                      <a:pPr algn="ctr"/>
                      <a:endParaRPr kumimoji="1" lang="ja-JP" altLang="en-US" sz="3000" dirty="0">
                        <a:solidFill>
                          <a:schemeClr val="tx1"/>
                        </a:solidFill>
                      </a:endParaRPr>
                    </a:p>
                  </a:txBody>
                  <a:tcPr marL="112542" marR="112542" marT="56271" marB="562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</a:rPr>
                        <a:t>〇〇〇高等学校</a:t>
                      </a:r>
                      <a:endParaRPr kumimoji="1" lang="en-US" altLang="ja-JP" sz="4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</a:rPr>
                        <a:t>　　　清教 花子</a:t>
                      </a:r>
                      <a:endParaRPr kumimoji="1" lang="en-US" altLang="ja-JP" sz="4400" dirty="0">
                        <a:solidFill>
                          <a:schemeClr val="tx1"/>
                        </a:solidFill>
                      </a:endParaRPr>
                    </a:p>
                  </a:txBody>
                  <a:tcPr marL="112542" marR="112542" marT="56271" marB="562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7168142"/>
                  </a:ext>
                </a:extLst>
              </a:tr>
            </a:tbl>
          </a:graphicData>
        </a:graphic>
      </p:graphicFrame>
      <p:sp>
        <p:nvSpPr>
          <p:cNvPr id="9" name="吹き出し: 四角形 8">
            <a:extLst>
              <a:ext uri="{FF2B5EF4-FFF2-40B4-BE49-F238E27FC236}">
                <a16:creationId xmlns:a16="http://schemas.microsoft.com/office/drawing/2014/main" id="{62BD1702-BD60-4FA0-0D0E-5E430A5FB9C4}"/>
              </a:ext>
            </a:extLst>
          </p:cNvPr>
          <p:cNvSpPr/>
          <p:nvPr/>
        </p:nvSpPr>
        <p:spPr>
          <a:xfrm>
            <a:off x="230143" y="1409700"/>
            <a:ext cx="2512703" cy="1972615"/>
          </a:xfrm>
          <a:prstGeom prst="wedgeRectCallout">
            <a:avLst>
              <a:gd name="adj1" fmla="val 69028"/>
              <a:gd name="adj2" fmla="val -44976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b="1" dirty="0">
                <a:solidFill>
                  <a:schemeClr val="tx1"/>
                </a:solidFill>
              </a:rPr>
              <a:t>A</a:t>
            </a:r>
            <a:r>
              <a:rPr kumimoji="1" lang="ja-JP" altLang="en-US" sz="4000" b="1" dirty="0">
                <a:solidFill>
                  <a:schemeClr val="tx1"/>
                </a:solidFill>
              </a:rPr>
              <a:t>欄</a:t>
            </a:r>
            <a:endParaRPr kumimoji="1" lang="en-US" altLang="ja-JP" sz="4000" b="1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運営側で発表ブース番号を入れます。提出時には何も書かないでください</a:t>
            </a:r>
            <a:r>
              <a:rPr kumimoji="1" lang="ja-JP" altLang="en-US" sz="2000" dirty="0">
                <a:solidFill>
                  <a:schemeClr val="tx1"/>
                </a:solidFill>
              </a:rPr>
              <a:t>。</a:t>
            </a:r>
          </a:p>
        </p:txBody>
      </p:sp>
      <p:sp>
        <p:nvSpPr>
          <p:cNvPr id="10" name="吹き出し: 四角形 9">
            <a:extLst>
              <a:ext uri="{FF2B5EF4-FFF2-40B4-BE49-F238E27FC236}">
                <a16:creationId xmlns:a16="http://schemas.microsoft.com/office/drawing/2014/main" id="{BAEDCF8A-CCCA-D255-8148-7C3C871AA798}"/>
              </a:ext>
            </a:extLst>
          </p:cNvPr>
          <p:cNvSpPr/>
          <p:nvPr/>
        </p:nvSpPr>
        <p:spPr>
          <a:xfrm>
            <a:off x="9353077" y="1164586"/>
            <a:ext cx="2608552" cy="1881834"/>
          </a:xfrm>
          <a:prstGeom prst="wedgeRectCallout">
            <a:avLst>
              <a:gd name="adj1" fmla="val -60917"/>
              <a:gd name="adj2" fmla="val -33866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b="1" dirty="0">
                <a:solidFill>
                  <a:schemeClr val="tx1"/>
                </a:solidFill>
                <a:latin typeface="+mn-ea"/>
              </a:rPr>
              <a:t>B</a:t>
            </a:r>
            <a:r>
              <a:rPr kumimoji="1" lang="ja-JP" altLang="en-US" sz="4000" b="1" dirty="0">
                <a:solidFill>
                  <a:schemeClr val="tx1"/>
                </a:solidFill>
                <a:latin typeface="+mn-ea"/>
              </a:rPr>
              <a:t>欄</a:t>
            </a:r>
            <a:endParaRPr kumimoji="1" lang="en-US" altLang="ja-JP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ja-JP" dirty="0">
                <a:solidFill>
                  <a:schemeClr val="tx1"/>
                </a:solidFill>
              </a:rPr>
              <a:t>学校名・発表者名を記入してください。チームの場合は代表者のみでも可。</a:t>
            </a: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吹き出し: 四角形 11">
            <a:extLst>
              <a:ext uri="{FF2B5EF4-FFF2-40B4-BE49-F238E27FC236}">
                <a16:creationId xmlns:a16="http://schemas.microsoft.com/office/drawing/2014/main" id="{EB45F059-015F-CD40-D8C8-973381529D0E}"/>
              </a:ext>
            </a:extLst>
          </p:cNvPr>
          <p:cNvSpPr/>
          <p:nvPr/>
        </p:nvSpPr>
        <p:spPr>
          <a:xfrm>
            <a:off x="9353077" y="4283188"/>
            <a:ext cx="2608552" cy="2217729"/>
          </a:xfrm>
          <a:prstGeom prst="wedgeRectCallout">
            <a:avLst>
              <a:gd name="adj1" fmla="val -62307"/>
              <a:gd name="adj2" fmla="val -33387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b="1" dirty="0">
                <a:solidFill>
                  <a:schemeClr val="tx1"/>
                </a:solidFill>
              </a:rPr>
              <a:t>C</a:t>
            </a:r>
            <a:r>
              <a:rPr kumimoji="1" lang="ja-JP" altLang="en-US" sz="4000" b="1" dirty="0">
                <a:solidFill>
                  <a:schemeClr val="tx1"/>
                </a:solidFill>
              </a:rPr>
              <a:t>欄</a:t>
            </a:r>
            <a:endParaRPr kumimoji="1" lang="en-US" altLang="ja-JP" b="1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自由に使って</a:t>
            </a:r>
            <a:r>
              <a:rPr kumimoji="1" lang="en-US" altLang="ja-JP" dirty="0">
                <a:solidFill>
                  <a:schemeClr val="tx1"/>
                </a:solidFill>
              </a:rPr>
              <a:t>OK</a:t>
            </a:r>
            <a:r>
              <a:rPr kumimoji="1" lang="ja-JP" altLang="en-US" dirty="0">
                <a:solidFill>
                  <a:schemeClr val="tx1"/>
                </a:solidFill>
              </a:rPr>
              <a:t>。イラストでも文字でも写真でも</a:t>
            </a:r>
            <a:r>
              <a:rPr kumimoji="1" lang="en-US" altLang="ja-JP" dirty="0">
                <a:solidFill>
                  <a:schemeClr val="tx1"/>
                </a:solidFill>
              </a:rPr>
              <a:t>…</a:t>
            </a:r>
            <a:r>
              <a:rPr kumimoji="1" lang="ja-JP" altLang="en-US" dirty="0">
                <a:solidFill>
                  <a:schemeClr val="tx1"/>
                </a:solidFill>
              </a:rPr>
              <a:t>自分の研究をアピールしてください。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 useBgFill="1">
        <p:nvSpPr>
          <p:cNvPr id="14" name="雲 13">
            <a:extLst>
              <a:ext uri="{FF2B5EF4-FFF2-40B4-BE49-F238E27FC236}">
                <a16:creationId xmlns:a16="http://schemas.microsoft.com/office/drawing/2014/main" id="{BAFFDBC4-E718-D1C6-7ED9-3D413F1971A6}"/>
              </a:ext>
            </a:extLst>
          </p:cNvPr>
          <p:cNvSpPr/>
          <p:nvPr/>
        </p:nvSpPr>
        <p:spPr>
          <a:xfrm>
            <a:off x="3272151" y="4609461"/>
            <a:ext cx="3988606" cy="1787830"/>
          </a:xfrm>
          <a:prstGeom prst="cloud">
            <a:avLst/>
          </a:prstGeom>
          <a:ln w="38100">
            <a:solidFill>
              <a:schemeClr val="accent1">
                <a:shade val="15000"/>
                <a:alpha val="5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人はなぜ踊るのか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考えてみた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F7DC3CC-DA04-7E42-469D-688DB288A57F}"/>
              </a:ext>
            </a:extLst>
          </p:cNvPr>
          <p:cNvSpPr/>
          <p:nvPr/>
        </p:nvSpPr>
        <p:spPr>
          <a:xfrm>
            <a:off x="230143" y="285140"/>
            <a:ext cx="2512703" cy="8667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書き方</a:t>
            </a:r>
            <a:endParaRPr kumimoji="1" lang="en-US" altLang="ja-JP" sz="2800" b="1" dirty="0"/>
          </a:p>
          <a:p>
            <a:pPr algn="ctr"/>
            <a:r>
              <a:rPr kumimoji="1" lang="ja-JP" altLang="en-US" sz="2800" b="1" dirty="0"/>
              <a:t>サンプル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63287C39-B84A-6608-5206-A33FDEDEC303}"/>
              </a:ext>
            </a:extLst>
          </p:cNvPr>
          <p:cNvCxnSpPr/>
          <p:nvPr/>
        </p:nvCxnSpPr>
        <p:spPr>
          <a:xfrm>
            <a:off x="8629650" y="2638025"/>
            <a:ext cx="0" cy="3942872"/>
          </a:xfrm>
          <a:prstGeom prst="line">
            <a:avLst/>
          </a:prstGeom>
          <a:ln w="257175" cap="rnd">
            <a:solidFill>
              <a:schemeClr val="accent2">
                <a:lumMod val="40000"/>
                <a:lumOff val="60000"/>
                <a:alpha val="41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BC5D6F2B-104D-714D-304C-769D8ADCBF28}"/>
              </a:ext>
            </a:extLst>
          </p:cNvPr>
          <p:cNvCxnSpPr>
            <a:cxnSpLocks/>
          </p:cNvCxnSpPr>
          <p:nvPr/>
        </p:nvCxnSpPr>
        <p:spPr>
          <a:xfrm>
            <a:off x="7467600" y="3305653"/>
            <a:ext cx="0" cy="2948971"/>
          </a:xfrm>
          <a:prstGeom prst="line">
            <a:avLst/>
          </a:prstGeom>
          <a:ln w="257175" cap="rnd">
            <a:solidFill>
              <a:schemeClr val="accent3">
                <a:lumMod val="20000"/>
                <a:lumOff val="80000"/>
                <a:alpha val="85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F6163F3A-BDC7-4334-603E-B4AF6510C497}"/>
              </a:ext>
            </a:extLst>
          </p:cNvPr>
          <p:cNvCxnSpPr/>
          <p:nvPr/>
        </p:nvCxnSpPr>
        <p:spPr>
          <a:xfrm>
            <a:off x="7829550" y="2105503"/>
            <a:ext cx="0" cy="3942872"/>
          </a:xfrm>
          <a:prstGeom prst="line">
            <a:avLst/>
          </a:prstGeom>
          <a:ln w="282575" cap="rnd">
            <a:solidFill>
              <a:schemeClr val="accent5">
                <a:lumMod val="40000"/>
                <a:lumOff val="60000"/>
                <a:alpha val="33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B5CE3204-63EB-799E-818F-8D6922881CF5}"/>
              </a:ext>
            </a:extLst>
          </p:cNvPr>
          <p:cNvCxnSpPr/>
          <p:nvPr/>
        </p:nvCxnSpPr>
        <p:spPr>
          <a:xfrm>
            <a:off x="3457575" y="1905478"/>
            <a:ext cx="0" cy="3942872"/>
          </a:xfrm>
          <a:prstGeom prst="line">
            <a:avLst/>
          </a:prstGeom>
          <a:ln w="257175" cap="rnd">
            <a:solidFill>
              <a:schemeClr val="accent4">
                <a:lumMod val="60000"/>
                <a:lumOff val="40000"/>
                <a:alpha val="41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21216728-3C2B-95A0-287B-B43DD0747756}"/>
              </a:ext>
            </a:extLst>
          </p:cNvPr>
          <p:cNvCxnSpPr>
            <a:cxnSpLocks/>
          </p:cNvCxnSpPr>
          <p:nvPr/>
        </p:nvCxnSpPr>
        <p:spPr>
          <a:xfrm>
            <a:off x="3857625" y="2800501"/>
            <a:ext cx="0" cy="3617919"/>
          </a:xfrm>
          <a:prstGeom prst="line">
            <a:avLst/>
          </a:prstGeom>
          <a:ln w="190500" cap="rnd">
            <a:solidFill>
              <a:srgbClr val="F9CFCF">
                <a:alpha val="41000"/>
              </a:srgb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476AB6FC-5B26-CCDF-0B53-13BD4A8CECAD}"/>
              </a:ext>
            </a:extLst>
          </p:cNvPr>
          <p:cNvCxnSpPr/>
          <p:nvPr/>
        </p:nvCxnSpPr>
        <p:spPr>
          <a:xfrm>
            <a:off x="9020175" y="2311752"/>
            <a:ext cx="0" cy="3942872"/>
          </a:xfrm>
          <a:prstGeom prst="line">
            <a:avLst/>
          </a:prstGeom>
          <a:ln w="257175" cap="rnd">
            <a:solidFill>
              <a:schemeClr val="accent1">
                <a:alpha val="55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6757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6F919-957D-F837-32FA-C2CC034C1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A108117-61D6-2137-0701-4BF94886748C}"/>
              </a:ext>
            </a:extLst>
          </p:cNvPr>
          <p:cNvSpPr/>
          <p:nvPr/>
        </p:nvSpPr>
        <p:spPr>
          <a:xfrm>
            <a:off x="2994461" y="316763"/>
            <a:ext cx="6203077" cy="6203077"/>
          </a:xfrm>
          <a:prstGeom prst="rect">
            <a:avLst/>
          </a:prstGeom>
          <a:ln w="635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3446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A028B41B-5CB1-7040-937D-C5F82A8A3D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307901"/>
              </p:ext>
            </p:extLst>
          </p:nvPr>
        </p:nvGraphicFramePr>
        <p:xfrm>
          <a:off x="2994461" y="316765"/>
          <a:ext cx="6203077" cy="1375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4070">
                  <a:extLst>
                    <a:ext uri="{9D8B030D-6E8A-4147-A177-3AD203B41FA5}">
                      <a16:colId xmlns:a16="http://schemas.microsoft.com/office/drawing/2014/main" val="274950411"/>
                    </a:ext>
                  </a:extLst>
                </a:gridCol>
                <a:gridCol w="4409007">
                  <a:extLst>
                    <a:ext uri="{9D8B030D-6E8A-4147-A177-3AD203B41FA5}">
                      <a16:colId xmlns:a16="http://schemas.microsoft.com/office/drawing/2014/main" val="2917875039"/>
                    </a:ext>
                  </a:extLst>
                </a:gridCol>
              </a:tblGrid>
              <a:tr h="1375588">
                <a:tc>
                  <a:txBody>
                    <a:bodyPr/>
                    <a:lstStyle/>
                    <a:p>
                      <a:r>
                        <a:rPr kumimoji="1" lang="ja-JP" altLang="en-US" sz="2700" dirty="0"/>
                        <a:t>何も書かない</a:t>
                      </a:r>
                    </a:p>
                    <a:p>
                      <a:endParaRPr kumimoji="1" lang="ja-JP" altLang="en-US" sz="2700" dirty="0"/>
                    </a:p>
                  </a:txBody>
                  <a:tcPr marL="112542" marR="112542" marT="56271" marB="562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700" dirty="0"/>
                    </a:p>
                  </a:txBody>
                  <a:tcPr marL="112542" marR="112542" marT="56271" marB="562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7168142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22501DF-BC96-2883-CC65-82E8DB13B47C}"/>
              </a:ext>
            </a:extLst>
          </p:cNvPr>
          <p:cNvSpPr/>
          <p:nvPr/>
        </p:nvSpPr>
        <p:spPr>
          <a:xfrm>
            <a:off x="230143" y="285140"/>
            <a:ext cx="2512703" cy="8667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提出用</a:t>
            </a:r>
          </a:p>
        </p:txBody>
      </p:sp>
    </p:spTree>
    <p:extLst>
      <p:ext uri="{BB962C8B-B14F-4D97-AF65-F5344CB8AC3E}">
        <p14:creationId xmlns:p14="http://schemas.microsoft.com/office/powerpoint/2010/main" val="2081942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1216</TotalTime>
  <Words>81</Words>
  <Application>Microsoft Office PowerPoint</Application>
  <PresentationFormat>ワイド画面</PresentationFormat>
  <Paragraphs>14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2013 - 2022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勇気 山崎</dc:creator>
  <cp:lastModifiedBy>南　百合絵</cp:lastModifiedBy>
  <cp:revision>56</cp:revision>
  <cp:lastPrinted>2026-01-20T02:30:08Z</cp:lastPrinted>
  <dcterms:created xsi:type="dcterms:W3CDTF">2018-12-03T07:05:08Z</dcterms:created>
  <dcterms:modified xsi:type="dcterms:W3CDTF">2026-01-20T07:56:03Z</dcterms:modified>
</cp:coreProperties>
</file>